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15"/>
  </p:notesMasterIdLst>
  <p:handoutMasterIdLst>
    <p:handoutMasterId r:id="rId16"/>
  </p:handoutMasterIdLst>
  <p:sldIdLst>
    <p:sldId id="263" r:id="rId2"/>
    <p:sldId id="318" r:id="rId3"/>
    <p:sldId id="323" r:id="rId4"/>
    <p:sldId id="322" r:id="rId5"/>
    <p:sldId id="324" r:id="rId6"/>
    <p:sldId id="315" r:id="rId7"/>
    <p:sldId id="320" r:id="rId8"/>
    <p:sldId id="325" r:id="rId9"/>
    <p:sldId id="319" r:id="rId10"/>
    <p:sldId id="326" r:id="rId11"/>
    <p:sldId id="321" r:id="rId12"/>
    <p:sldId id="327" r:id="rId13"/>
    <p:sldId id="297" r:id="rId14"/>
  </p:sldIdLst>
  <p:sldSz cx="12192000" cy="6858000"/>
  <p:notesSz cx="6794500" cy="9906000"/>
  <p:defaultTextStyle>
    <a:defPPr>
      <a:defRPr lang="en-GB"/>
    </a:defPPr>
    <a:lvl1pPr algn="l" rtl="0" eaLnBrk="0" fontAlgn="base" hangingPunct="0">
      <a:spcBef>
        <a:spcPct val="0"/>
      </a:spcBef>
      <a:spcAft>
        <a:spcPct val="0"/>
      </a:spcAft>
      <a:defRPr sz="2400" kern="1200">
        <a:solidFill>
          <a:schemeClr val="tx1"/>
        </a:solidFill>
        <a:latin typeface="FrizQuadrata BT" pitchFamily="34" charset="0"/>
        <a:ea typeface="+mn-ea"/>
        <a:cs typeface="+mn-cs"/>
      </a:defRPr>
    </a:lvl1pPr>
    <a:lvl2pPr marL="457200" algn="l" rtl="0" eaLnBrk="0" fontAlgn="base" hangingPunct="0">
      <a:spcBef>
        <a:spcPct val="0"/>
      </a:spcBef>
      <a:spcAft>
        <a:spcPct val="0"/>
      </a:spcAft>
      <a:defRPr sz="2400" kern="1200">
        <a:solidFill>
          <a:schemeClr val="tx1"/>
        </a:solidFill>
        <a:latin typeface="FrizQuadrata BT" pitchFamily="34" charset="0"/>
        <a:ea typeface="+mn-ea"/>
        <a:cs typeface="+mn-cs"/>
      </a:defRPr>
    </a:lvl2pPr>
    <a:lvl3pPr marL="914400" algn="l" rtl="0" eaLnBrk="0" fontAlgn="base" hangingPunct="0">
      <a:spcBef>
        <a:spcPct val="0"/>
      </a:spcBef>
      <a:spcAft>
        <a:spcPct val="0"/>
      </a:spcAft>
      <a:defRPr sz="2400" kern="1200">
        <a:solidFill>
          <a:schemeClr val="tx1"/>
        </a:solidFill>
        <a:latin typeface="FrizQuadrata BT"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FrizQuadrata BT"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FrizQuadrata BT" pitchFamily="34" charset="0"/>
        <a:ea typeface="+mn-ea"/>
        <a:cs typeface="+mn-cs"/>
      </a:defRPr>
    </a:lvl5pPr>
    <a:lvl6pPr marL="2286000" algn="l" defTabSz="914400" rtl="0" eaLnBrk="1" latinLnBrk="0" hangingPunct="1">
      <a:defRPr sz="2400" kern="1200">
        <a:solidFill>
          <a:schemeClr val="tx1"/>
        </a:solidFill>
        <a:latin typeface="FrizQuadrata BT" pitchFamily="34" charset="0"/>
        <a:ea typeface="+mn-ea"/>
        <a:cs typeface="+mn-cs"/>
      </a:defRPr>
    </a:lvl6pPr>
    <a:lvl7pPr marL="2743200" algn="l" defTabSz="914400" rtl="0" eaLnBrk="1" latinLnBrk="0" hangingPunct="1">
      <a:defRPr sz="2400" kern="1200">
        <a:solidFill>
          <a:schemeClr val="tx1"/>
        </a:solidFill>
        <a:latin typeface="FrizQuadrata BT" pitchFamily="34" charset="0"/>
        <a:ea typeface="+mn-ea"/>
        <a:cs typeface="+mn-cs"/>
      </a:defRPr>
    </a:lvl7pPr>
    <a:lvl8pPr marL="3200400" algn="l" defTabSz="914400" rtl="0" eaLnBrk="1" latinLnBrk="0" hangingPunct="1">
      <a:defRPr sz="2400" kern="1200">
        <a:solidFill>
          <a:schemeClr val="tx1"/>
        </a:solidFill>
        <a:latin typeface="FrizQuadrata BT" pitchFamily="34" charset="0"/>
        <a:ea typeface="+mn-ea"/>
        <a:cs typeface="+mn-cs"/>
      </a:defRPr>
    </a:lvl8pPr>
    <a:lvl9pPr marL="3657600" algn="l" defTabSz="914400" rtl="0" eaLnBrk="1" latinLnBrk="0" hangingPunct="1">
      <a:defRPr sz="2400" kern="1200">
        <a:solidFill>
          <a:schemeClr val="tx1"/>
        </a:solidFill>
        <a:latin typeface="FrizQuadrata BT"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0">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0000CC"/>
    <a:srgbClr val="0099CC"/>
    <a:srgbClr val="0000FF"/>
    <a:srgbClr val="3366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9954" autoAdjust="0"/>
  </p:normalViewPr>
  <p:slideViewPr>
    <p:cSldViewPr>
      <p:cViewPr varScale="1">
        <p:scale>
          <a:sx n="53" d="100"/>
          <a:sy n="53" d="100"/>
        </p:scale>
        <p:origin x="1152" y="3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1722" y="-108"/>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GB"/>
          </a:p>
        </p:txBody>
      </p:sp>
      <p:sp>
        <p:nvSpPr>
          <p:cNvPr id="3075" name="Rectangle 3"/>
          <p:cNvSpPr>
            <a:spLocks noGrp="1" noChangeArrowheads="1"/>
          </p:cNvSpPr>
          <p:nvPr>
            <p:ph type="dt" sz="quarter" idx="1"/>
          </p:nvPr>
        </p:nvSpPr>
        <p:spPr bwMode="auto">
          <a:xfrm>
            <a:off x="3849688" y="0"/>
            <a:ext cx="2944812"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GB"/>
          </a:p>
        </p:txBody>
      </p:sp>
      <p:sp>
        <p:nvSpPr>
          <p:cNvPr id="3076" name="Rectangle 4"/>
          <p:cNvSpPr>
            <a:spLocks noGrp="1" noChangeArrowheads="1"/>
          </p:cNvSpPr>
          <p:nvPr>
            <p:ph type="ftr" sz="quarter" idx="2"/>
          </p:nvPr>
        </p:nvSpPr>
        <p:spPr bwMode="auto">
          <a:xfrm>
            <a:off x="0" y="9410700"/>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GB"/>
          </a:p>
        </p:txBody>
      </p:sp>
      <p:sp>
        <p:nvSpPr>
          <p:cNvPr id="3077" name="Rectangle 5"/>
          <p:cNvSpPr>
            <a:spLocks noGrp="1" noChangeArrowheads="1"/>
          </p:cNvSpPr>
          <p:nvPr>
            <p:ph type="sldNum" sz="quarter" idx="3"/>
          </p:nvPr>
        </p:nvSpPr>
        <p:spPr bwMode="auto">
          <a:xfrm>
            <a:off x="3849688" y="9410700"/>
            <a:ext cx="2944812"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22DD34F-EDF6-425A-BA8C-BC55D486DECB}"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GB"/>
          </a:p>
        </p:txBody>
      </p:sp>
      <p:sp>
        <p:nvSpPr>
          <p:cNvPr id="5123" name="Rectangle 3"/>
          <p:cNvSpPr>
            <a:spLocks noGrp="1" noChangeArrowheads="1"/>
          </p:cNvSpPr>
          <p:nvPr>
            <p:ph type="dt" idx="1"/>
          </p:nvPr>
        </p:nvSpPr>
        <p:spPr bwMode="auto">
          <a:xfrm>
            <a:off x="3849688" y="0"/>
            <a:ext cx="2944812"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GB"/>
          </a:p>
        </p:txBody>
      </p:sp>
      <p:sp>
        <p:nvSpPr>
          <p:cNvPr id="2052" name="Rectangle 4"/>
          <p:cNvSpPr>
            <a:spLocks noGrp="1" noRot="1" noChangeAspect="1" noChangeArrowheads="1" noTextEdit="1"/>
          </p:cNvSpPr>
          <p:nvPr>
            <p:ph type="sldImg" idx="2"/>
          </p:nvPr>
        </p:nvSpPr>
        <p:spPr bwMode="auto">
          <a:xfrm>
            <a:off x="95250" y="742950"/>
            <a:ext cx="6604000" cy="3714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06463" y="4705350"/>
            <a:ext cx="4981575"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126" name="Rectangle 6"/>
          <p:cNvSpPr>
            <a:spLocks noGrp="1" noChangeArrowheads="1"/>
          </p:cNvSpPr>
          <p:nvPr>
            <p:ph type="ftr" sz="quarter" idx="4"/>
          </p:nvPr>
        </p:nvSpPr>
        <p:spPr bwMode="auto">
          <a:xfrm>
            <a:off x="0" y="9410700"/>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GB"/>
          </a:p>
        </p:txBody>
      </p:sp>
      <p:sp>
        <p:nvSpPr>
          <p:cNvPr id="5127" name="Rectangle 7"/>
          <p:cNvSpPr>
            <a:spLocks noGrp="1" noChangeArrowheads="1"/>
          </p:cNvSpPr>
          <p:nvPr>
            <p:ph type="sldNum" sz="quarter" idx="5"/>
          </p:nvPr>
        </p:nvSpPr>
        <p:spPr bwMode="auto">
          <a:xfrm>
            <a:off x="3849688" y="9410700"/>
            <a:ext cx="2944812"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6975413-AFAD-4A34-91CB-79DD3DD633DD}"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FrizQuadrata BT"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FrizQuadrata BT"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FrizQuadrata BT"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FrizQuadrata BT"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FrizQuadrata BT"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95250" y="742950"/>
            <a:ext cx="6604000" cy="3714750"/>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s-IS"/>
          </a:p>
        </p:txBody>
      </p:sp>
      <p:sp>
        <p:nvSpPr>
          <p:cNvPr id="5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FrizQuadrata BT" pitchFamily="34" charset="0"/>
              </a:defRPr>
            </a:lvl1pPr>
            <a:lvl2pPr marL="742950" indent="-285750">
              <a:spcBef>
                <a:spcPct val="30000"/>
              </a:spcBef>
              <a:defRPr sz="1200">
                <a:solidFill>
                  <a:schemeClr val="tx1"/>
                </a:solidFill>
                <a:latin typeface="FrizQuadrata BT" pitchFamily="34" charset="0"/>
              </a:defRPr>
            </a:lvl2pPr>
            <a:lvl3pPr marL="1143000" indent="-228600">
              <a:spcBef>
                <a:spcPct val="30000"/>
              </a:spcBef>
              <a:defRPr sz="1200">
                <a:solidFill>
                  <a:schemeClr val="tx1"/>
                </a:solidFill>
                <a:latin typeface="FrizQuadrata BT" pitchFamily="34" charset="0"/>
              </a:defRPr>
            </a:lvl3pPr>
            <a:lvl4pPr marL="1600200" indent="-228600">
              <a:spcBef>
                <a:spcPct val="30000"/>
              </a:spcBef>
              <a:defRPr sz="1200">
                <a:solidFill>
                  <a:schemeClr val="tx1"/>
                </a:solidFill>
                <a:latin typeface="FrizQuadrata BT" pitchFamily="34" charset="0"/>
              </a:defRPr>
            </a:lvl4pPr>
            <a:lvl5pPr marL="2057400" indent="-228600">
              <a:spcBef>
                <a:spcPct val="30000"/>
              </a:spcBef>
              <a:defRPr sz="1200">
                <a:solidFill>
                  <a:schemeClr val="tx1"/>
                </a:solidFill>
                <a:latin typeface="FrizQuadrata BT" pitchFamily="34" charset="0"/>
              </a:defRPr>
            </a:lvl5pPr>
            <a:lvl6pPr marL="2514600" indent="-228600" eaLnBrk="0" fontAlgn="base" hangingPunct="0">
              <a:spcBef>
                <a:spcPct val="30000"/>
              </a:spcBef>
              <a:spcAft>
                <a:spcPct val="0"/>
              </a:spcAft>
              <a:defRPr sz="1200">
                <a:solidFill>
                  <a:schemeClr val="tx1"/>
                </a:solidFill>
                <a:latin typeface="FrizQuadrata BT" pitchFamily="34" charset="0"/>
              </a:defRPr>
            </a:lvl6pPr>
            <a:lvl7pPr marL="2971800" indent="-228600" eaLnBrk="0" fontAlgn="base" hangingPunct="0">
              <a:spcBef>
                <a:spcPct val="30000"/>
              </a:spcBef>
              <a:spcAft>
                <a:spcPct val="0"/>
              </a:spcAft>
              <a:defRPr sz="1200">
                <a:solidFill>
                  <a:schemeClr val="tx1"/>
                </a:solidFill>
                <a:latin typeface="FrizQuadrata BT" pitchFamily="34" charset="0"/>
              </a:defRPr>
            </a:lvl7pPr>
            <a:lvl8pPr marL="3429000" indent="-228600" eaLnBrk="0" fontAlgn="base" hangingPunct="0">
              <a:spcBef>
                <a:spcPct val="30000"/>
              </a:spcBef>
              <a:spcAft>
                <a:spcPct val="0"/>
              </a:spcAft>
              <a:defRPr sz="1200">
                <a:solidFill>
                  <a:schemeClr val="tx1"/>
                </a:solidFill>
                <a:latin typeface="FrizQuadrata BT" pitchFamily="34" charset="0"/>
              </a:defRPr>
            </a:lvl8pPr>
            <a:lvl9pPr marL="3886200" indent="-228600" eaLnBrk="0" fontAlgn="base" hangingPunct="0">
              <a:spcBef>
                <a:spcPct val="30000"/>
              </a:spcBef>
              <a:spcAft>
                <a:spcPct val="0"/>
              </a:spcAft>
              <a:defRPr sz="1200">
                <a:solidFill>
                  <a:schemeClr val="tx1"/>
                </a:solidFill>
                <a:latin typeface="FrizQuadrata BT" pitchFamily="34" charset="0"/>
              </a:defRPr>
            </a:lvl9pPr>
          </a:lstStyle>
          <a:p>
            <a:pPr>
              <a:spcBef>
                <a:spcPct val="0"/>
              </a:spcBef>
            </a:pPr>
            <a:fld id="{36CF34C4-796B-4E9E-B3B7-039D64392CA8}" type="slidenum">
              <a:rPr lang="en-GB" altLang="is-IS" smtClean="0"/>
              <a:pPr>
                <a:spcBef>
                  <a:spcPct val="0"/>
                </a:spcBef>
              </a:pPr>
              <a:t>1</a:t>
            </a:fld>
            <a:endParaRPr lang="en-GB" altLang="is-I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6975413-AFAD-4A34-91CB-79DD3DD633DD}" type="slidenum">
              <a:rPr lang="en-GB" smtClean="0"/>
              <a:pPr>
                <a:defRPr/>
              </a:pPr>
              <a:t>7</a:t>
            </a:fld>
            <a:endParaRPr lang="en-GB"/>
          </a:p>
        </p:txBody>
      </p:sp>
    </p:spTree>
    <p:extLst>
      <p:ext uri="{BB962C8B-B14F-4D97-AF65-F5344CB8AC3E}">
        <p14:creationId xmlns:p14="http://schemas.microsoft.com/office/powerpoint/2010/main" val="573442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6975413-AFAD-4A34-91CB-79DD3DD633DD}" type="slidenum">
              <a:rPr lang="en-GB" smtClean="0"/>
              <a:pPr>
                <a:defRPr/>
              </a:pPr>
              <a:t>8</a:t>
            </a:fld>
            <a:endParaRPr lang="en-GB"/>
          </a:p>
        </p:txBody>
      </p:sp>
    </p:spTree>
    <p:extLst>
      <p:ext uri="{BB962C8B-B14F-4D97-AF65-F5344CB8AC3E}">
        <p14:creationId xmlns:p14="http://schemas.microsoft.com/office/powerpoint/2010/main" val="3432272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12" indent="0" algn="ctr">
              <a:buNone/>
              <a:defRPr/>
            </a:lvl2pPr>
            <a:lvl3pPr marL="914423" indent="0" algn="ctr">
              <a:buNone/>
              <a:defRPr/>
            </a:lvl3pPr>
            <a:lvl4pPr marL="1371634" indent="0" algn="ctr">
              <a:buNone/>
              <a:defRPr/>
            </a:lvl4pPr>
            <a:lvl5pPr marL="1828846" indent="0" algn="ctr">
              <a:buNone/>
              <a:defRPr/>
            </a:lvl5pPr>
            <a:lvl6pPr marL="2286057" indent="0" algn="ctr">
              <a:buNone/>
              <a:defRPr/>
            </a:lvl6pPr>
            <a:lvl7pPr marL="2743269" indent="0" algn="ctr">
              <a:buNone/>
              <a:defRPr/>
            </a:lvl7pPr>
            <a:lvl8pPr marL="3200480" indent="0" algn="ctr">
              <a:buNone/>
              <a:defRPr/>
            </a:lvl8pPr>
            <a:lvl9pPr marL="3657691"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2003691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31343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56432" y="838200"/>
            <a:ext cx="2860431"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75140" y="838200"/>
            <a:ext cx="8393723"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85389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22749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247"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247" y="2906713"/>
            <a:ext cx="10363200" cy="1500187"/>
          </a:xfrm>
        </p:spPr>
        <p:txBody>
          <a:bodyPr anchor="b"/>
          <a:lstStyle>
            <a:lvl1pPr marL="0" indent="0">
              <a:buNone/>
              <a:defRPr sz="2000"/>
            </a:lvl1pPr>
            <a:lvl2pPr marL="457212" indent="0">
              <a:buNone/>
              <a:defRPr sz="1800"/>
            </a:lvl2pPr>
            <a:lvl3pPr marL="914423" indent="0">
              <a:buNone/>
              <a:defRPr sz="1600"/>
            </a:lvl3pPr>
            <a:lvl4pPr marL="1371634" indent="0">
              <a:buNone/>
              <a:defRPr sz="1400"/>
            </a:lvl4pPr>
            <a:lvl5pPr marL="1828846" indent="0">
              <a:buNone/>
              <a:defRPr sz="1400"/>
            </a:lvl5pPr>
            <a:lvl6pPr marL="2286057" indent="0">
              <a:buNone/>
              <a:defRPr sz="1400"/>
            </a:lvl6pPr>
            <a:lvl7pPr marL="2743269" indent="0">
              <a:buNone/>
              <a:defRPr sz="1400"/>
            </a:lvl7pPr>
            <a:lvl8pPr marL="3200480" indent="0">
              <a:buNone/>
              <a:defRPr sz="1400"/>
            </a:lvl8pPr>
            <a:lvl9pPr marL="3657691" indent="0">
              <a:buNone/>
              <a:defRPr sz="1400"/>
            </a:lvl9pPr>
          </a:lstStyle>
          <a:p>
            <a:pPr lvl="0"/>
            <a:r>
              <a:rPr lang="en-US"/>
              <a:t>Click to edit Master text styles</a:t>
            </a:r>
          </a:p>
        </p:txBody>
      </p:sp>
    </p:spTree>
    <p:extLst>
      <p:ext uri="{BB962C8B-B14F-4D97-AF65-F5344CB8AC3E}">
        <p14:creationId xmlns:p14="http://schemas.microsoft.com/office/powerpoint/2010/main" val="2893367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75138" y="1752600"/>
            <a:ext cx="5627077"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89786" y="1752600"/>
            <a:ext cx="5627077"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02060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754"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694" y="1535113"/>
            <a:ext cx="5388708"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94"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46145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851912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3348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247"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7386" y="273053"/>
            <a:ext cx="681501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3"/>
            <a:ext cx="4011247" cy="4691063"/>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1634575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554"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554" y="612775"/>
            <a:ext cx="7315200" cy="4114800"/>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pPr lvl="0"/>
            <a:endParaRPr lang="en-GB" noProof="0"/>
          </a:p>
        </p:txBody>
      </p:sp>
      <p:sp>
        <p:nvSpPr>
          <p:cNvPr id="4" name="Text Placeholder 3"/>
          <p:cNvSpPr>
            <a:spLocks noGrp="1"/>
          </p:cNvSpPr>
          <p:nvPr>
            <p:ph type="body" sz="half" idx="2"/>
          </p:nvPr>
        </p:nvSpPr>
        <p:spPr>
          <a:xfrm>
            <a:off x="2389554" y="5367338"/>
            <a:ext cx="7315200" cy="804862"/>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722130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375140" y="1752600"/>
            <a:ext cx="11441723"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s-IS" dirty="0"/>
              <a:t>Click to edit Master text styles</a:t>
            </a:r>
          </a:p>
          <a:p>
            <a:pPr lvl="1"/>
            <a:r>
              <a:rPr lang="en-GB" altLang="is-IS" dirty="0"/>
              <a:t>Second level</a:t>
            </a:r>
          </a:p>
          <a:p>
            <a:pPr lvl="2"/>
            <a:r>
              <a:rPr lang="en-GB" altLang="is-IS" dirty="0"/>
              <a:t>Third level</a:t>
            </a:r>
          </a:p>
          <a:p>
            <a:pPr lvl="3"/>
            <a:r>
              <a:rPr lang="en-GB" altLang="is-IS" dirty="0"/>
              <a:t>Fourth level</a:t>
            </a:r>
          </a:p>
          <a:p>
            <a:pPr lvl="4"/>
            <a:r>
              <a:rPr lang="en-GB" altLang="is-IS" dirty="0"/>
              <a:t>Fifth level</a:t>
            </a:r>
          </a:p>
        </p:txBody>
      </p:sp>
      <p:sp>
        <p:nvSpPr>
          <p:cNvPr id="1041" name="Rectangle 17"/>
          <p:cNvSpPr>
            <a:spLocks noGrp="1" noChangeArrowheads="1"/>
          </p:cNvSpPr>
          <p:nvPr>
            <p:ph type="title"/>
          </p:nvPr>
        </p:nvSpPr>
        <p:spPr bwMode="auto">
          <a:xfrm>
            <a:off x="1875692" y="838200"/>
            <a:ext cx="9847385"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dirty="0"/>
              <a:t>Click to edit Master title style</a:t>
            </a:r>
          </a:p>
        </p:txBody>
      </p:sp>
      <p:grpSp>
        <p:nvGrpSpPr>
          <p:cNvPr id="1028" name="Group 18"/>
          <p:cNvGrpSpPr>
            <a:grpSpLocks/>
          </p:cNvGrpSpPr>
          <p:nvPr userDrawn="1"/>
        </p:nvGrpSpPr>
        <p:grpSpPr bwMode="auto">
          <a:xfrm>
            <a:off x="0" y="6400800"/>
            <a:ext cx="12195908" cy="298450"/>
            <a:chOff x="-2" y="4026"/>
            <a:chExt cx="5762" cy="188"/>
          </a:xfrm>
        </p:grpSpPr>
        <p:sp>
          <p:nvSpPr>
            <p:cNvPr id="1033" name="Rectangle 19"/>
            <p:cNvSpPr>
              <a:spLocks noChangeArrowheads="1"/>
            </p:cNvSpPr>
            <p:nvPr/>
          </p:nvSpPr>
          <p:spPr bwMode="auto">
            <a:xfrm>
              <a:off x="-2" y="4026"/>
              <a:ext cx="4093" cy="188"/>
            </a:xfrm>
            <a:prstGeom prst="rect">
              <a:avLst/>
            </a:prstGeom>
            <a:solidFill>
              <a:srgbClr val="0000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FrizQuadrata BT" pitchFamily="34" charset="0"/>
                </a:defRPr>
              </a:lvl1pPr>
              <a:lvl2pPr marL="742950" indent="-285750" eaLnBrk="0" hangingPunct="0">
                <a:defRPr sz="2400">
                  <a:solidFill>
                    <a:schemeClr val="tx1"/>
                  </a:solidFill>
                  <a:latin typeface="FrizQuadrata BT" pitchFamily="34" charset="0"/>
                </a:defRPr>
              </a:lvl2pPr>
              <a:lvl3pPr marL="1143000" indent="-228600" eaLnBrk="0" hangingPunct="0">
                <a:defRPr sz="2400">
                  <a:solidFill>
                    <a:schemeClr val="tx1"/>
                  </a:solidFill>
                  <a:latin typeface="FrizQuadrata BT" pitchFamily="34" charset="0"/>
                </a:defRPr>
              </a:lvl3pPr>
              <a:lvl4pPr marL="1600200" indent="-228600" eaLnBrk="0" hangingPunct="0">
                <a:defRPr sz="2400">
                  <a:solidFill>
                    <a:schemeClr val="tx1"/>
                  </a:solidFill>
                  <a:latin typeface="FrizQuadrata BT" pitchFamily="34" charset="0"/>
                </a:defRPr>
              </a:lvl4pPr>
              <a:lvl5pPr marL="2057400" indent="-228600" eaLnBrk="0" hangingPunct="0">
                <a:defRPr sz="2400">
                  <a:solidFill>
                    <a:schemeClr val="tx1"/>
                  </a:solidFill>
                  <a:latin typeface="FrizQuadrata BT" pitchFamily="34" charset="0"/>
                </a:defRPr>
              </a:lvl5pPr>
              <a:lvl6pPr marL="2514600" indent="-228600" eaLnBrk="0" fontAlgn="base" hangingPunct="0">
                <a:spcBef>
                  <a:spcPct val="0"/>
                </a:spcBef>
                <a:spcAft>
                  <a:spcPct val="0"/>
                </a:spcAft>
                <a:defRPr sz="2400">
                  <a:solidFill>
                    <a:schemeClr val="tx1"/>
                  </a:solidFill>
                  <a:latin typeface="FrizQuadrata BT" pitchFamily="34" charset="0"/>
                </a:defRPr>
              </a:lvl6pPr>
              <a:lvl7pPr marL="2971800" indent="-228600" eaLnBrk="0" fontAlgn="base" hangingPunct="0">
                <a:spcBef>
                  <a:spcPct val="0"/>
                </a:spcBef>
                <a:spcAft>
                  <a:spcPct val="0"/>
                </a:spcAft>
                <a:defRPr sz="2400">
                  <a:solidFill>
                    <a:schemeClr val="tx1"/>
                  </a:solidFill>
                  <a:latin typeface="FrizQuadrata BT" pitchFamily="34" charset="0"/>
                </a:defRPr>
              </a:lvl7pPr>
              <a:lvl8pPr marL="3429000" indent="-228600" eaLnBrk="0" fontAlgn="base" hangingPunct="0">
                <a:spcBef>
                  <a:spcPct val="0"/>
                </a:spcBef>
                <a:spcAft>
                  <a:spcPct val="0"/>
                </a:spcAft>
                <a:defRPr sz="2400">
                  <a:solidFill>
                    <a:schemeClr val="tx1"/>
                  </a:solidFill>
                  <a:latin typeface="FrizQuadrata BT" pitchFamily="34" charset="0"/>
                </a:defRPr>
              </a:lvl8pPr>
              <a:lvl9pPr marL="3886200" indent="-228600" eaLnBrk="0" fontAlgn="base" hangingPunct="0">
                <a:spcBef>
                  <a:spcPct val="0"/>
                </a:spcBef>
                <a:spcAft>
                  <a:spcPct val="0"/>
                </a:spcAft>
                <a:defRPr sz="2400">
                  <a:solidFill>
                    <a:schemeClr val="tx1"/>
                  </a:solidFill>
                  <a:latin typeface="FrizQuadrata BT" pitchFamily="34" charset="0"/>
                </a:defRPr>
              </a:lvl9pPr>
            </a:lstStyle>
            <a:p>
              <a:pPr eaLnBrk="1" hangingPunct="1">
                <a:defRPr/>
              </a:pPr>
              <a:endParaRPr lang="en-US" sz="2400"/>
            </a:p>
          </p:txBody>
        </p:sp>
        <p:sp>
          <p:nvSpPr>
            <p:cNvPr id="1034" name="Rectangle 20"/>
            <p:cNvSpPr>
              <a:spLocks noChangeArrowheads="1"/>
            </p:cNvSpPr>
            <p:nvPr/>
          </p:nvSpPr>
          <p:spPr bwMode="auto">
            <a:xfrm>
              <a:off x="4021" y="4026"/>
              <a:ext cx="1739" cy="188"/>
            </a:xfrm>
            <a:prstGeom prst="rect">
              <a:avLst/>
            </a:prstGeom>
            <a:solidFill>
              <a:srgbClr val="0000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FrizQuadrata BT" pitchFamily="34" charset="0"/>
                </a:defRPr>
              </a:lvl1pPr>
              <a:lvl2pPr marL="742950" indent="-285750" eaLnBrk="0" hangingPunct="0">
                <a:defRPr sz="2400">
                  <a:solidFill>
                    <a:schemeClr val="tx1"/>
                  </a:solidFill>
                  <a:latin typeface="FrizQuadrata BT" pitchFamily="34" charset="0"/>
                </a:defRPr>
              </a:lvl2pPr>
              <a:lvl3pPr marL="1143000" indent="-228600" eaLnBrk="0" hangingPunct="0">
                <a:defRPr sz="2400">
                  <a:solidFill>
                    <a:schemeClr val="tx1"/>
                  </a:solidFill>
                  <a:latin typeface="FrizQuadrata BT" pitchFamily="34" charset="0"/>
                </a:defRPr>
              </a:lvl3pPr>
              <a:lvl4pPr marL="1600200" indent="-228600" eaLnBrk="0" hangingPunct="0">
                <a:defRPr sz="2400">
                  <a:solidFill>
                    <a:schemeClr val="tx1"/>
                  </a:solidFill>
                  <a:latin typeface="FrizQuadrata BT" pitchFamily="34" charset="0"/>
                </a:defRPr>
              </a:lvl4pPr>
              <a:lvl5pPr marL="2057400" indent="-228600" eaLnBrk="0" hangingPunct="0">
                <a:defRPr sz="2400">
                  <a:solidFill>
                    <a:schemeClr val="tx1"/>
                  </a:solidFill>
                  <a:latin typeface="FrizQuadrata BT" pitchFamily="34" charset="0"/>
                </a:defRPr>
              </a:lvl5pPr>
              <a:lvl6pPr marL="2514600" indent="-228600" eaLnBrk="0" fontAlgn="base" hangingPunct="0">
                <a:spcBef>
                  <a:spcPct val="0"/>
                </a:spcBef>
                <a:spcAft>
                  <a:spcPct val="0"/>
                </a:spcAft>
                <a:defRPr sz="2400">
                  <a:solidFill>
                    <a:schemeClr val="tx1"/>
                  </a:solidFill>
                  <a:latin typeface="FrizQuadrata BT" pitchFamily="34" charset="0"/>
                </a:defRPr>
              </a:lvl6pPr>
              <a:lvl7pPr marL="2971800" indent="-228600" eaLnBrk="0" fontAlgn="base" hangingPunct="0">
                <a:spcBef>
                  <a:spcPct val="0"/>
                </a:spcBef>
                <a:spcAft>
                  <a:spcPct val="0"/>
                </a:spcAft>
                <a:defRPr sz="2400">
                  <a:solidFill>
                    <a:schemeClr val="tx1"/>
                  </a:solidFill>
                  <a:latin typeface="FrizQuadrata BT" pitchFamily="34" charset="0"/>
                </a:defRPr>
              </a:lvl7pPr>
              <a:lvl8pPr marL="3429000" indent="-228600" eaLnBrk="0" fontAlgn="base" hangingPunct="0">
                <a:spcBef>
                  <a:spcPct val="0"/>
                </a:spcBef>
                <a:spcAft>
                  <a:spcPct val="0"/>
                </a:spcAft>
                <a:defRPr sz="2400">
                  <a:solidFill>
                    <a:schemeClr val="tx1"/>
                  </a:solidFill>
                  <a:latin typeface="FrizQuadrata BT" pitchFamily="34" charset="0"/>
                </a:defRPr>
              </a:lvl8pPr>
              <a:lvl9pPr marL="3886200" indent="-228600" eaLnBrk="0" fontAlgn="base" hangingPunct="0">
                <a:spcBef>
                  <a:spcPct val="0"/>
                </a:spcBef>
                <a:spcAft>
                  <a:spcPct val="0"/>
                </a:spcAft>
                <a:defRPr sz="2400">
                  <a:solidFill>
                    <a:schemeClr val="tx1"/>
                  </a:solidFill>
                  <a:latin typeface="FrizQuadrata BT" pitchFamily="34" charset="0"/>
                </a:defRPr>
              </a:lvl9pPr>
            </a:lstStyle>
            <a:p>
              <a:pPr eaLnBrk="1" hangingPunct="1">
                <a:defRPr/>
              </a:pPr>
              <a:endParaRPr lang="en-US" sz="2400"/>
            </a:p>
          </p:txBody>
        </p:sp>
      </p:grpSp>
      <p:sp>
        <p:nvSpPr>
          <p:cNvPr id="1029" name="Rectangle 22"/>
          <p:cNvSpPr>
            <a:spLocks noChangeArrowheads="1"/>
          </p:cNvSpPr>
          <p:nvPr userDrawn="1"/>
        </p:nvSpPr>
        <p:spPr bwMode="auto">
          <a:xfrm>
            <a:off x="9640277" y="6477001"/>
            <a:ext cx="21609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FrizQuadrata BT" pitchFamily="34" charset="0"/>
              </a:defRPr>
            </a:lvl1pPr>
            <a:lvl2pPr marL="742950" indent="-285750" eaLnBrk="0" hangingPunct="0">
              <a:defRPr sz="2400">
                <a:solidFill>
                  <a:schemeClr val="tx1"/>
                </a:solidFill>
                <a:latin typeface="FrizQuadrata BT" pitchFamily="34" charset="0"/>
              </a:defRPr>
            </a:lvl2pPr>
            <a:lvl3pPr marL="1143000" indent="-228600" eaLnBrk="0" hangingPunct="0">
              <a:defRPr sz="2400">
                <a:solidFill>
                  <a:schemeClr val="tx1"/>
                </a:solidFill>
                <a:latin typeface="FrizQuadrata BT" pitchFamily="34" charset="0"/>
              </a:defRPr>
            </a:lvl3pPr>
            <a:lvl4pPr marL="1600200" indent="-228600" eaLnBrk="0" hangingPunct="0">
              <a:defRPr sz="2400">
                <a:solidFill>
                  <a:schemeClr val="tx1"/>
                </a:solidFill>
                <a:latin typeface="FrizQuadrata BT" pitchFamily="34" charset="0"/>
              </a:defRPr>
            </a:lvl4pPr>
            <a:lvl5pPr marL="2057400" indent="-228600" eaLnBrk="0" hangingPunct="0">
              <a:defRPr sz="2400">
                <a:solidFill>
                  <a:schemeClr val="tx1"/>
                </a:solidFill>
                <a:latin typeface="FrizQuadrata BT" pitchFamily="34" charset="0"/>
              </a:defRPr>
            </a:lvl5pPr>
            <a:lvl6pPr marL="2514600" indent="-228600" eaLnBrk="0" fontAlgn="base" hangingPunct="0">
              <a:spcBef>
                <a:spcPct val="0"/>
              </a:spcBef>
              <a:spcAft>
                <a:spcPct val="0"/>
              </a:spcAft>
              <a:defRPr sz="2400">
                <a:solidFill>
                  <a:schemeClr val="tx1"/>
                </a:solidFill>
                <a:latin typeface="FrizQuadrata BT" pitchFamily="34" charset="0"/>
              </a:defRPr>
            </a:lvl6pPr>
            <a:lvl7pPr marL="2971800" indent="-228600" eaLnBrk="0" fontAlgn="base" hangingPunct="0">
              <a:spcBef>
                <a:spcPct val="0"/>
              </a:spcBef>
              <a:spcAft>
                <a:spcPct val="0"/>
              </a:spcAft>
              <a:defRPr sz="2400">
                <a:solidFill>
                  <a:schemeClr val="tx1"/>
                </a:solidFill>
                <a:latin typeface="FrizQuadrata BT" pitchFamily="34" charset="0"/>
              </a:defRPr>
            </a:lvl7pPr>
            <a:lvl8pPr marL="3429000" indent="-228600" eaLnBrk="0" fontAlgn="base" hangingPunct="0">
              <a:spcBef>
                <a:spcPct val="0"/>
              </a:spcBef>
              <a:spcAft>
                <a:spcPct val="0"/>
              </a:spcAft>
              <a:defRPr sz="2400">
                <a:solidFill>
                  <a:schemeClr val="tx1"/>
                </a:solidFill>
                <a:latin typeface="FrizQuadrata BT" pitchFamily="34" charset="0"/>
              </a:defRPr>
            </a:lvl8pPr>
            <a:lvl9pPr marL="3886200" indent="-228600" eaLnBrk="0" fontAlgn="base" hangingPunct="0">
              <a:spcBef>
                <a:spcPct val="0"/>
              </a:spcBef>
              <a:spcAft>
                <a:spcPct val="0"/>
              </a:spcAft>
              <a:defRPr sz="2400">
                <a:solidFill>
                  <a:schemeClr val="tx1"/>
                </a:solidFill>
                <a:latin typeface="FrizQuadrata BT" pitchFamily="34" charset="0"/>
              </a:defRPr>
            </a:lvl9pPr>
          </a:lstStyle>
          <a:p>
            <a:pPr algn="r">
              <a:defRPr/>
            </a:pPr>
            <a:r>
              <a:rPr lang="is-IS" sz="1400" b="1" dirty="0">
                <a:solidFill>
                  <a:srgbClr val="FFFFFF"/>
                </a:solidFill>
                <a:latin typeface="Arial" panose="020B0604020202020204" pitchFamily="34" charset="0"/>
              </a:rPr>
              <a:t>LSG / 7 . jan. 2020</a:t>
            </a:r>
            <a:endParaRPr lang="en-GB" sz="1400" b="1" dirty="0">
              <a:latin typeface="Arial" panose="020B0604020202020204" pitchFamily="34" charset="0"/>
            </a:endParaRPr>
          </a:p>
        </p:txBody>
      </p:sp>
      <p:sp>
        <p:nvSpPr>
          <p:cNvPr id="1030" name="Rectangle 23"/>
          <p:cNvSpPr>
            <a:spLocks noChangeArrowheads="1"/>
          </p:cNvSpPr>
          <p:nvPr userDrawn="1"/>
        </p:nvSpPr>
        <p:spPr bwMode="auto">
          <a:xfrm>
            <a:off x="5884985" y="6400802"/>
            <a:ext cx="40267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FrizQuadrata BT" pitchFamily="34" charset="0"/>
              </a:defRPr>
            </a:lvl1pPr>
            <a:lvl2pPr marL="742950" indent="-285750" eaLnBrk="0" hangingPunct="0">
              <a:defRPr sz="2400">
                <a:solidFill>
                  <a:schemeClr val="tx1"/>
                </a:solidFill>
                <a:latin typeface="FrizQuadrata BT" pitchFamily="34" charset="0"/>
              </a:defRPr>
            </a:lvl2pPr>
            <a:lvl3pPr marL="1143000" indent="-228600" eaLnBrk="0" hangingPunct="0">
              <a:defRPr sz="2400">
                <a:solidFill>
                  <a:schemeClr val="tx1"/>
                </a:solidFill>
                <a:latin typeface="FrizQuadrata BT" pitchFamily="34" charset="0"/>
              </a:defRPr>
            </a:lvl3pPr>
            <a:lvl4pPr marL="1600200" indent="-228600" eaLnBrk="0" hangingPunct="0">
              <a:defRPr sz="2400">
                <a:solidFill>
                  <a:schemeClr val="tx1"/>
                </a:solidFill>
                <a:latin typeface="FrizQuadrata BT" pitchFamily="34" charset="0"/>
              </a:defRPr>
            </a:lvl4pPr>
            <a:lvl5pPr marL="2057400" indent="-228600" eaLnBrk="0" hangingPunct="0">
              <a:defRPr sz="2400">
                <a:solidFill>
                  <a:schemeClr val="tx1"/>
                </a:solidFill>
                <a:latin typeface="FrizQuadrata BT" pitchFamily="34" charset="0"/>
              </a:defRPr>
            </a:lvl5pPr>
            <a:lvl6pPr marL="2514600" indent="-228600" eaLnBrk="0" fontAlgn="base" hangingPunct="0">
              <a:spcBef>
                <a:spcPct val="0"/>
              </a:spcBef>
              <a:spcAft>
                <a:spcPct val="0"/>
              </a:spcAft>
              <a:defRPr sz="2400">
                <a:solidFill>
                  <a:schemeClr val="tx1"/>
                </a:solidFill>
                <a:latin typeface="FrizQuadrata BT" pitchFamily="34" charset="0"/>
              </a:defRPr>
            </a:lvl6pPr>
            <a:lvl7pPr marL="2971800" indent="-228600" eaLnBrk="0" fontAlgn="base" hangingPunct="0">
              <a:spcBef>
                <a:spcPct val="0"/>
              </a:spcBef>
              <a:spcAft>
                <a:spcPct val="0"/>
              </a:spcAft>
              <a:defRPr sz="2400">
                <a:solidFill>
                  <a:schemeClr val="tx1"/>
                </a:solidFill>
                <a:latin typeface="FrizQuadrata BT" pitchFamily="34" charset="0"/>
              </a:defRPr>
            </a:lvl7pPr>
            <a:lvl8pPr marL="3429000" indent="-228600" eaLnBrk="0" fontAlgn="base" hangingPunct="0">
              <a:spcBef>
                <a:spcPct val="0"/>
              </a:spcBef>
              <a:spcAft>
                <a:spcPct val="0"/>
              </a:spcAft>
              <a:defRPr sz="2400">
                <a:solidFill>
                  <a:schemeClr val="tx1"/>
                </a:solidFill>
                <a:latin typeface="FrizQuadrata BT" pitchFamily="34" charset="0"/>
              </a:defRPr>
            </a:lvl8pPr>
            <a:lvl9pPr marL="3886200" indent="-228600" eaLnBrk="0" fontAlgn="base" hangingPunct="0">
              <a:spcBef>
                <a:spcPct val="0"/>
              </a:spcBef>
              <a:spcAft>
                <a:spcPct val="0"/>
              </a:spcAft>
              <a:defRPr sz="2400">
                <a:solidFill>
                  <a:schemeClr val="tx1"/>
                </a:solidFill>
                <a:latin typeface="FrizQuadrata BT" pitchFamily="34" charset="0"/>
              </a:defRPr>
            </a:lvl9pPr>
          </a:lstStyle>
          <a:p>
            <a:pPr eaLnBrk="1" hangingPunct="1">
              <a:defRPr/>
            </a:pPr>
            <a:fld id="{6E08672D-C469-4137-AA4A-2CB86167A423}" type="slidenum">
              <a:rPr lang="en-GB" sz="1400" b="1" smtClean="0">
                <a:solidFill>
                  <a:schemeClr val="bg1"/>
                </a:solidFill>
                <a:latin typeface="Arial" panose="020B0604020202020204" pitchFamily="34" charset="0"/>
              </a:rPr>
              <a:pPr eaLnBrk="1" hangingPunct="1">
                <a:defRPr/>
              </a:pPr>
              <a:t>‹#›</a:t>
            </a:fld>
            <a:endParaRPr lang="en-GB" sz="1400" b="1">
              <a:solidFill>
                <a:schemeClr val="bg1"/>
              </a:solidFill>
              <a:latin typeface="Arial" panose="020B0604020202020204" pitchFamily="34" charset="0"/>
            </a:endParaRPr>
          </a:p>
        </p:txBody>
      </p:sp>
      <p:sp>
        <p:nvSpPr>
          <p:cNvPr id="1031" name="Rectangle 24"/>
          <p:cNvSpPr>
            <a:spLocks noChangeArrowheads="1"/>
          </p:cNvSpPr>
          <p:nvPr userDrawn="1"/>
        </p:nvSpPr>
        <p:spPr bwMode="auto">
          <a:xfrm>
            <a:off x="375140" y="6477001"/>
            <a:ext cx="534572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FrizQuadrata BT" pitchFamily="34" charset="0"/>
              </a:defRPr>
            </a:lvl1pPr>
            <a:lvl2pPr marL="742950" indent="-285750" eaLnBrk="0" hangingPunct="0">
              <a:defRPr sz="2400">
                <a:solidFill>
                  <a:schemeClr val="tx1"/>
                </a:solidFill>
                <a:latin typeface="FrizQuadrata BT" pitchFamily="34" charset="0"/>
              </a:defRPr>
            </a:lvl2pPr>
            <a:lvl3pPr marL="1143000" indent="-228600" eaLnBrk="0" hangingPunct="0">
              <a:defRPr sz="2400">
                <a:solidFill>
                  <a:schemeClr val="tx1"/>
                </a:solidFill>
                <a:latin typeface="FrizQuadrata BT" pitchFamily="34" charset="0"/>
              </a:defRPr>
            </a:lvl3pPr>
            <a:lvl4pPr marL="1600200" indent="-228600" eaLnBrk="0" hangingPunct="0">
              <a:defRPr sz="2400">
                <a:solidFill>
                  <a:schemeClr val="tx1"/>
                </a:solidFill>
                <a:latin typeface="FrizQuadrata BT" pitchFamily="34" charset="0"/>
              </a:defRPr>
            </a:lvl4pPr>
            <a:lvl5pPr marL="2057400" indent="-228600" eaLnBrk="0" hangingPunct="0">
              <a:defRPr sz="2400">
                <a:solidFill>
                  <a:schemeClr val="tx1"/>
                </a:solidFill>
                <a:latin typeface="FrizQuadrata BT" pitchFamily="34" charset="0"/>
              </a:defRPr>
            </a:lvl5pPr>
            <a:lvl6pPr marL="2514600" indent="-228600" eaLnBrk="0" fontAlgn="base" hangingPunct="0">
              <a:spcBef>
                <a:spcPct val="0"/>
              </a:spcBef>
              <a:spcAft>
                <a:spcPct val="0"/>
              </a:spcAft>
              <a:defRPr sz="2400">
                <a:solidFill>
                  <a:schemeClr val="tx1"/>
                </a:solidFill>
                <a:latin typeface="FrizQuadrata BT" pitchFamily="34" charset="0"/>
              </a:defRPr>
            </a:lvl6pPr>
            <a:lvl7pPr marL="2971800" indent="-228600" eaLnBrk="0" fontAlgn="base" hangingPunct="0">
              <a:spcBef>
                <a:spcPct val="0"/>
              </a:spcBef>
              <a:spcAft>
                <a:spcPct val="0"/>
              </a:spcAft>
              <a:defRPr sz="2400">
                <a:solidFill>
                  <a:schemeClr val="tx1"/>
                </a:solidFill>
                <a:latin typeface="FrizQuadrata BT" pitchFamily="34" charset="0"/>
              </a:defRPr>
            </a:lvl7pPr>
            <a:lvl8pPr marL="3429000" indent="-228600" eaLnBrk="0" fontAlgn="base" hangingPunct="0">
              <a:spcBef>
                <a:spcPct val="0"/>
              </a:spcBef>
              <a:spcAft>
                <a:spcPct val="0"/>
              </a:spcAft>
              <a:defRPr sz="2400">
                <a:solidFill>
                  <a:schemeClr val="tx1"/>
                </a:solidFill>
                <a:latin typeface="FrizQuadrata BT" pitchFamily="34" charset="0"/>
              </a:defRPr>
            </a:lvl8pPr>
            <a:lvl9pPr marL="3886200" indent="-228600" eaLnBrk="0" fontAlgn="base" hangingPunct="0">
              <a:spcBef>
                <a:spcPct val="0"/>
              </a:spcBef>
              <a:spcAft>
                <a:spcPct val="0"/>
              </a:spcAft>
              <a:defRPr sz="2400">
                <a:solidFill>
                  <a:schemeClr val="tx1"/>
                </a:solidFill>
                <a:latin typeface="FrizQuadrata BT" pitchFamily="34" charset="0"/>
              </a:defRPr>
            </a:lvl9pPr>
          </a:lstStyle>
          <a:p>
            <a:pPr>
              <a:defRPr/>
            </a:pPr>
            <a:r>
              <a:rPr lang="en-US" sz="1400" b="1" dirty="0" err="1">
                <a:solidFill>
                  <a:srgbClr val="FFFFFF"/>
                </a:solidFill>
                <a:latin typeface="Arial" panose="020B0604020202020204" pitchFamily="34" charset="0"/>
              </a:rPr>
              <a:t>Leyfisfundur</a:t>
            </a:r>
            <a:r>
              <a:rPr lang="en-US" sz="1400" b="1" dirty="0">
                <a:solidFill>
                  <a:srgbClr val="FFFFFF"/>
                </a:solidFill>
                <a:latin typeface="Arial" panose="020B0604020202020204" pitchFamily="34" charset="0"/>
              </a:rPr>
              <a:t> 2020</a:t>
            </a:r>
            <a:endParaRPr lang="en-US" sz="1400" dirty="0"/>
          </a:p>
        </p:txBody>
      </p:sp>
      <p:graphicFrame>
        <p:nvGraphicFramePr>
          <p:cNvPr id="1032" name="Object 25"/>
          <p:cNvGraphicFramePr>
            <a:graphicFrameLocks noChangeAspect="1"/>
          </p:cNvGraphicFramePr>
          <p:nvPr userDrawn="1">
            <p:extLst>
              <p:ext uri="{D42A27DB-BD31-4B8C-83A1-F6EECF244321}">
                <p14:modId xmlns:p14="http://schemas.microsoft.com/office/powerpoint/2010/main" val="2523899015"/>
              </p:ext>
            </p:extLst>
          </p:nvPr>
        </p:nvGraphicFramePr>
        <p:xfrm>
          <a:off x="375138" y="317402"/>
          <a:ext cx="1114044" cy="1023366"/>
        </p:xfrm>
        <a:graphic>
          <a:graphicData uri="http://schemas.openxmlformats.org/presentationml/2006/ole">
            <mc:AlternateContent xmlns:mc="http://schemas.openxmlformats.org/markup-compatibility/2006">
              <mc:Choice xmlns:v="urn:schemas-microsoft-com:vml" Requires="v">
                <p:oleObj spid="_x0000_s1061" name="CorelDRAW" r:id="rId14" imgW="6553200" imgH="6019800" progId="CorelDRAW.Graphic.9">
                  <p:embed/>
                </p:oleObj>
              </mc:Choice>
              <mc:Fallback>
                <p:oleObj name="CorelDRAW" r:id="rId14" imgW="6553200" imgH="6019800" progId="CorelDRAW.Graphic.9">
                  <p:embed/>
                  <p:pic>
                    <p:nvPicPr>
                      <p:cNvPr id="0" name="Object 2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75138" y="317402"/>
                        <a:ext cx="1114044" cy="1023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000" b="1">
          <a:solidFill>
            <a:srgbClr val="0000CC"/>
          </a:solidFill>
          <a:effectLst>
            <a:outerShdw blurRad="38100" dist="38100" dir="2700000" algn="tl">
              <a:srgbClr val="C0C0C0"/>
            </a:outerShdw>
          </a:effectLst>
          <a:latin typeface="Arial" pitchFamily="34" charset="0"/>
          <a:ea typeface="+mj-ea"/>
          <a:cs typeface="Arial" pitchFamily="34" charset="0"/>
        </a:defRPr>
      </a:lvl1pPr>
      <a:lvl2pPr algn="ctr" rtl="0" eaLnBrk="0" fontAlgn="base" hangingPunct="0">
        <a:spcBef>
          <a:spcPct val="0"/>
        </a:spcBef>
        <a:spcAft>
          <a:spcPct val="0"/>
        </a:spcAft>
        <a:defRPr sz="4000" b="1">
          <a:solidFill>
            <a:srgbClr val="0000CC"/>
          </a:solidFill>
          <a:effectLst>
            <a:outerShdw blurRad="38100" dist="38100" dir="2700000" algn="tl">
              <a:srgbClr val="C0C0C0"/>
            </a:outerShdw>
          </a:effectLst>
          <a:latin typeface="Arial" charset="0"/>
          <a:cs typeface="Arial" charset="0"/>
        </a:defRPr>
      </a:lvl2pPr>
      <a:lvl3pPr algn="ctr" rtl="0" eaLnBrk="0" fontAlgn="base" hangingPunct="0">
        <a:spcBef>
          <a:spcPct val="0"/>
        </a:spcBef>
        <a:spcAft>
          <a:spcPct val="0"/>
        </a:spcAft>
        <a:defRPr sz="4000" b="1">
          <a:solidFill>
            <a:srgbClr val="0000CC"/>
          </a:solidFill>
          <a:effectLst>
            <a:outerShdw blurRad="38100" dist="38100" dir="2700000" algn="tl">
              <a:srgbClr val="C0C0C0"/>
            </a:outerShdw>
          </a:effectLst>
          <a:latin typeface="Arial" charset="0"/>
          <a:cs typeface="Arial" charset="0"/>
        </a:defRPr>
      </a:lvl3pPr>
      <a:lvl4pPr algn="ctr" rtl="0" eaLnBrk="0" fontAlgn="base" hangingPunct="0">
        <a:spcBef>
          <a:spcPct val="0"/>
        </a:spcBef>
        <a:spcAft>
          <a:spcPct val="0"/>
        </a:spcAft>
        <a:defRPr sz="4000" b="1">
          <a:solidFill>
            <a:srgbClr val="0000CC"/>
          </a:solidFill>
          <a:effectLst>
            <a:outerShdw blurRad="38100" dist="38100" dir="2700000" algn="tl">
              <a:srgbClr val="C0C0C0"/>
            </a:outerShdw>
          </a:effectLst>
          <a:latin typeface="Arial" charset="0"/>
          <a:cs typeface="Arial" charset="0"/>
        </a:defRPr>
      </a:lvl4pPr>
      <a:lvl5pPr algn="ctr" rtl="0" eaLnBrk="0" fontAlgn="base" hangingPunct="0">
        <a:spcBef>
          <a:spcPct val="0"/>
        </a:spcBef>
        <a:spcAft>
          <a:spcPct val="0"/>
        </a:spcAft>
        <a:defRPr sz="4000" b="1">
          <a:solidFill>
            <a:srgbClr val="0000CC"/>
          </a:solidFill>
          <a:effectLst>
            <a:outerShdw blurRad="38100" dist="38100" dir="2700000" algn="tl">
              <a:srgbClr val="C0C0C0"/>
            </a:outerShdw>
          </a:effectLst>
          <a:latin typeface="Arial" charset="0"/>
          <a:cs typeface="Arial" charset="0"/>
        </a:defRPr>
      </a:lvl5pPr>
      <a:lvl6pPr marL="457212" algn="ctr" rtl="0" fontAlgn="base">
        <a:spcBef>
          <a:spcPct val="0"/>
        </a:spcBef>
        <a:spcAft>
          <a:spcPct val="0"/>
        </a:spcAft>
        <a:defRPr sz="4000" b="1">
          <a:solidFill>
            <a:srgbClr val="0000CC"/>
          </a:solidFill>
          <a:effectLst>
            <a:outerShdw blurRad="38100" dist="38100" dir="2700000" algn="tl">
              <a:srgbClr val="C0C0C0"/>
            </a:outerShdw>
          </a:effectLst>
          <a:latin typeface="FrizQuadrata BT" pitchFamily="34" charset="0"/>
        </a:defRPr>
      </a:lvl6pPr>
      <a:lvl7pPr marL="914423" algn="ctr" rtl="0" fontAlgn="base">
        <a:spcBef>
          <a:spcPct val="0"/>
        </a:spcBef>
        <a:spcAft>
          <a:spcPct val="0"/>
        </a:spcAft>
        <a:defRPr sz="4000" b="1">
          <a:solidFill>
            <a:srgbClr val="0000CC"/>
          </a:solidFill>
          <a:effectLst>
            <a:outerShdw blurRad="38100" dist="38100" dir="2700000" algn="tl">
              <a:srgbClr val="C0C0C0"/>
            </a:outerShdw>
          </a:effectLst>
          <a:latin typeface="FrizQuadrata BT" pitchFamily="34" charset="0"/>
        </a:defRPr>
      </a:lvl7pPr>
      <a:lvl8pPr marL="1371634" algn="ctr" rtl="0" fontAlgn="base">
        <a:spcBef>
          <a:spcPct val="0"/>
        </a:spcBef>
        <a:spcAft>
          <a:spcPct val="0"/>
        </a:spcAft>
        <a:defRPr sz="4000" b="1">
          <a:solidFill>
            <a:srgbClr val="0000CC"/>
          </a:solidFill>
          <a:effectLst>
            <a:outerShdw blurRad="38100" dist="38100" dir="2700000" algn="tl">
              <a:srgbClr val="C0C0C0"/>
            </a:outerShdw>
          </a:effectLst>
          <a:latin typeface="FrizQuadrata BT" pitchFamily="34" charset="0"/>
        </a:defRPr>
      </a:lvl8pPr>
      <a:lvl9pPr marL="1828846" algn="ctr" rtl="0" fontAlgn="base">
        <a:spcBef>
          <a:spcPct val="0"/>
        </a:spcBef>
        <a:spcAft>
          <a:spcPct val="0"/>
        </a:spcAft>
        <a:defRPr sz="4000" b="1">
          <a:solidFill>
            <a:srgbClr val="0000CC"/>
          </a:solidFill>
          <a:effectLst>
            <a:outerShdw blurRad="38100" dist="38100" dir="2700000" algn="tl">
              <a:srgbClr val="C0C0C0"/>
            </a:outerShdw>
          </a:effectLst>
          <a:latin typeface="FrizQuadrata BT" pitchFamily="34" charset="0"/>
        </a:defRPr>
      </a:lvl9pPr>
    </p:titleStyle>
    <p:bodyStyle>
      <a:lvl1pPr marL="342908" indent="-342908" algn="l" rtl="0" eaLnBrk="0" fontAlgn="base" hangingPunct="0">
        <a:spcBef>
          <a:spcPct val="20000"/>
        </a:spcBef>
        <a:spcAft>
          <a:spcPct val="0"/>
        </a:spcAft>
        <a:buChar char="•"/>
        <a:defRPr sz="3200">
          <a:solidFill>
            <a:schemeClr val="tx1"/>
          </a:solidFill>
          <a:latin typeface="Arial" pitchFamily="34" charset="0"/>
          <a:ea typeface="+mn-ea"/>
          <a:cs typeface="Arial" pitchFamily="34" charset="0"/>
        </a:defRPr>
      </a:lvl1pPr>
      <a:lvl2pPr marL="742969" indent="-285757" algn="l" rtl="0" eaLnBrk="0" fontAlgn="base" hangingPunct="0">
        <a:spcBef>
          <a:spcPct val="20000"/>
        </a:spcBef>
        <a:spcAft>
          <a:spcPct val="0"/>
        </a:spcAft>
        <a:buChar char="–"/>
        <a:defRPr sz="2800">
          <a:solidFill>
            <a:schemeClr val="tx1"/>
          </a:solidFill>
          <a:latin typeface="Arial" pitchFamily="34" charset="0"/>
          <a:cs typeface="Arial" pitchFamily="34" charset="0"/>
        </a:defRPr>
      </a:lvl2pPr>
      <a:lvl3pPr marL="1143028" indent="-228606" algn="l" rtl="0" eaLnBrk="0" fontAlgn="base" hangingPunct="0">
        <a:spcBef>
          <a:spcPct val="20000"/>
        </a:spcBef>
        <a:spcAft>
          <a:spcPct val="0"/>
        </a:spcAft>
        <a:buChar char="•"/>
        <a:defRPr sz="2400">
          <a:solidFill>
            <a:schemeClr val="tx1"/>
          </a:solidFill>
          <a:latin typeface="Arial" pitchFamily="34" charset="0"/>
          <a:cs typeface="Arial" pitchFamily="34" charset="0"/>
        </a:defRPr>
      </a:lvl3pPr>
      <a:lvl4pPr marL="1600240" indent="-228606" algn="l" rtl="0" eaLnBrk="0" fontAlgn="base" hangingPunct="0">
        <a:spcBef>
          <a:spcPct val="20000"/>
        </a:spcBef>
        <a:spcAft>
          <a:spcPct val="0"/>
        </a:spcAft>
        <a:buChar char="–"/>
        <a:defRPr sz="2000">
          <a:solidFill>
            <a:schemeClr val="tx1"/>
          </a:solidFill>
          <a:latin typeface="Arial" pitchFamily="34" charset="0"/>
          <a:cs typeface="Arial" pitchFamily="34" charset="0"/>
        </a:defRPr>
      </a:lvl4pPr>
      <a:lvl5pPr marL="2057452" indent="-228606" algn="l" rtl="0" eaLnBrk="0" fontAlgn="base" hangingPunct="0">
        <a:spcBef>
          <a:spcPct val="20000"/>
        </a:spcBef>
        <a:spcAft>
          <a:spcPct val="0"/>
        </a:spcAft>
        <a:buChar char="»"/>
        <a:defRPr sz="2000">
          <a:solidFill>
            <a:schemeClr val="tx1"/>
          </a:solidFill>
          <a:latin typeface="Arial" pitchFamily="34" charset="0"/>
          <a:cs typeface="Arial" pitchFamily="34" charset="0"/>
        </a:defRPr>
      </a:lvl5pPr>
      <a:lvl6pPr marL="2514663" indent="-228606" algn="l" rtl="0" fontAlgn="base">
        <a:spcBef>
          <a:spcPct val="20000"/>
        </a:spcBef>
        <a:spcAft>
          <a:spcPct val="0"/>
        </a:spcAft>
        <a:buChar char="»"/>
        <a:defRPr sz="2000">
          <a:solidFill>
            <a:schemeClr val="tx1"/>
          </a:solidFill>
          <a:latin typeface="+mn-lt"/>
        </a:defRPr>
      </a:lvl6pPr>
      <a:lvl7pPr marL="2971874" indent="-228606" algn="l" rtl="0" fontAlgn="base">
        <a:spcBef>
          <a:spcPct val="20000"/>
        </a:spcBef>
        <a:spcAft>
          <a:spcPct val="0"/>
        </a:spcAft>
        <a:buChar char="»"/>
        <a:defRPr sz="2000">
          <a:solidFill>
            <a:schemeClr val="tx1"/>
          </a:solidFill>
          <a:latin typeface="+mn-lt"/>
        </a:defRPr>
      </a:lvl7pPr>
      <a:lvl8pPr marL="3429086" indent="-228606" algn="l" rtl="0" fontAlgn="base">
        <a:spcBef>
          <a:spcPct val="20000"/>
        </a:spcBef>
        <a:spcAft>
          <a:spcPct val="0"/>
        </a:spcAft>
        <a:buChar char="»"/>
        <a:defRPr sz="2000">
          <a:solidFill>
            <a:schemeClr val="tx1"/>
          </a:solidFill>
          <a:latin typeface="+mn-lt"/>
        </a:defRPr>
      </a:lvl8pPr>
      <a:lvl9pPr marL="3886297" indent="-228606"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1676400" y="1628776"/>
            <a:ext cx="8991600" cy="2160588"/>
          </a:xfrm>
        </p:spPr>
        <p:txBody>
          <a:bodyPr/>
          <a:lstStyle/>
          <a:p>
            <a:pPr eaLnBrk="1" hangingPunct="1">
              <a:defRPr/>
            </a:pPr>
            <a:r>
              <a:rPr lang="is-IS" sz="4800" dirty="0"/>
              <a:t>Leyfisreglugerð KSÍ 2019</a:t>
            </a:r>
            <a:br>
              <a:rPr lang="is-IS" sz="4800" dirty="0"/>
            </a:br>
            <a:r>
              <a:rPr lang="is-IS" sz="4800" dirty="0"/>
              <a:t>- útgáfa 4.2 -</a:t>
            </a:r>
            <a:endParaRPr lang="en-GB" sz="4800" dirty="0"/>
          </a:p>
        </p:txBody>
      </p:sp>
      <p:sp>
        <p:nvSpPr>
          <p:cNvPr id="4099" name="Rectangle 3"/>
          <p:cNvSpPr>
            <a:spLocks noGrp="1" noChangeArrowheads="1"/>
          </p:cNvSpPr>
          <p:nvPr>
            <p:ph type="subTitle" idx="1"/>
          </p:nvPr>
        </p:nvSpPr>
        <p:spPr>
          <a:xfrm>
            <a:off x="2640013" y="4221165"/>
            <a:ext cx="6934200" cy="936625"/>
          </a:xfrm>
        </p:spPr>
        <p:txBody>
          <a:bodyPr/>
          <a:lstStyle/>
          <a:p>
            <a:pPr eaLnBrk="1" hangingPunct="1"/>
            <a:r>
              <a:rPr lang="is-IS" altLang="is-IS"/>
              <a:t>Lúðvík S. Georgsson</a:t>
            </a:r>
          </a:p>
          <a:p>
            <a:pPr eaLnBrk="1" hangingPunct="1"/>
            <a:r>
              <a:rPr lang="is-IS" altLang="is-IS" sz="2000"/>
              <a:t>formaður leyfisráðs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75520" y="188914"/>
            <a:ext cx="10081120" cy="1150937"/>
          </a:xfrm>
        </p:spPr>
        <p:txBody>
          <a:bodyPr/>
          <a:lstStyle/>
          <a:p>
            <a:pPr eaLnBrk="1" hangingPunct="1">
              <a:defRPr/>
            </a:pPr>
            <a:r>
              <a:rPr lang="is-IS" dirty="0"/>
              <a:t>KSÍ-reglugerð – </a:t>
            </a:r>
            <a:br>
              <a:rPr lang="is-IS" dirty="0"/>
            </a:br>
            <a:r>
              <a:rPr lang="is-IS" dirty="0"/>
              <a:t>Breytingar í farvatninu II</a:t>
            </a:r>
          </a:p>
        </p:txBody>
      </p:sp>
      <p:sp>
        <p:nvSpPr>
          <p:cNvPr id="7171" name="Rectangle 4"/>
          <p:cNvSpPr>
            <a:spLocks noGrp="1" noChangeArrowheads="1"/>
          </p:cNvSpPr>
          <p:nvPr>
            <p:ph type="body" sz="half" idx="2"/>
          </p:nvPr>
        </p:nvSpPr>
        <p:spPr>
          <a:xfrm>
            <a:off x="587388" y="2131939"/>
            <a:ext cx="11017224" cy="3529309"/>
          </a:xfrm>
        </p:spPr>
        <p:txBody>
          <a:bodyPr/>
          <a:lstStyle/>
          <a:p>
            <a:pPr eaLnBrk="1" hangingPunct="1">
              <a:lnSpc>
                <a:spcPct val="90000"/>
              </a:lnSpc>
            </a:pPr>
            <a:r>
              <a:rPr lang="en-US" altLang="is-IS" noProof="1"/>
              <a:t>Það er skoðun mín að þetta sé eðlilegt næsta stig ekki síst með tilliti til jafnræðis og vona ég að þingið beri gæfu til að samþykkja það.  Þetta er ekki mikil breyting fyrir félögin þar sem öll nema eitt (Selfoss) þurfa að skila inn leyfisgögnum og að mestu leyti eru þau eins hjá körlum og konum.  Í viðauka VII sést að kröfur til efstu deildar kvenna eru sambærilegar við 1. deild karla – ef frá er talin krafan um læknisskoðun yngri leikmanna, en hún mundi bara ná til þátttökufélaga í Evrópukeppni eins og hjá körlum</a:t>
            </a:r>
            <a:endParaRPr lang="en-GB" altLang="is-IS" noProof="1"/>
          </a:p>
        </p:txBody>
      </p:sp>
    </p:spTree>
    <p:extLst>
      <p:ext uri="{BB962C8B-B14F-4D97-AF65-F5344CB8AC3E}">
        <p14:creationId xmlns:p14="http://schemas.microsoft.com/office/powerpoint/2010/main" val="2266813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75520" y="188914"/>
            <a:ext cx="10081120" cy="1150937"/>
          </a:xfrm>
        </p:spPr>
        <p:txBody>
          <a:bodyPr/>
          <a:lstStyle/>
          <a:p>
            <a:pPr eaLnBrk="1" hangingPunct="1">
              <a:defRPr/>
            </a:pPr>
            <a:r>
              <a:rPr lang="is-IS" dirty="0"/>
              <a:t>KSÍ-reglugerð – Athugasemdir</a:t>
            </a:r>
            <a:br>
              <a:rPr lang="is-IS" dirty="0"/>
            </a:br>
            <a:r>
              <a:rPr lang="is-IS" dirty="0"/>
              <a:t>við framkvæmd reglugerðar frá PwC</a:t>
            </a:r>
          </a:p>
        </p:txBody>
      </p:sp>
      <p:sp>
        <p:nvSpPr>
          <p:cNvPr id="7171" name="Rectangle 4"/>
          <p:cNvSpPr>
            <a:spLocks noGrp="1" noChangeArrowheads="1"/>
          </p:cNvSpPr>
          <p:nvPr>
            <p:ph type="body" sz="half" idx="2"/>
          </p:nvPr>
        </p:nvSpPr>
        <p:spPr>
          <a:xfrm>
            <a:off x="551384" y="1556792"/>
            <a:ext cx="11125236" cy="4752528"/>
          </a:xfrm>
        </p:spPr>
        <p:txBody>
          <a:bodyPr/>
          <a:lstStyle/>
          <a:p>
            <a:pPr marL="0" indent="0" eaLnBrk="1" hangingPunct="1">
              <a:lnSpc>
                <a:spcPct val="90000"/>
              </a:lnSpc>
              <a:buNone/>
            </a:pPr>
            <a:r>
              <a:rPr lang="en-US" altLang="is-IS" noProof="1"/>
              <a:t>Í haust lentum við ýtarlegri UEFA-könnun um framkvæmd reglugerð-arinnar, unninni af PwC á Íslandi </a:t>
            </a:r>
          </a:p>
          <a:p>
            <a:pPr eaLnBrk="1" hangingPunct="1">
              <a:lnSpc>
                <a:spcPct val="90000"/>
              </a:lnSpc>
            </a:pPr>
            <a:endParaRPr lang="en-US" altLang="is-IS" noProof="1"/>
          </a:p>
          <a:p>
            <a:pPr eaLnBrk="1" hangingPunct="1">
              <a:lnSpc>
                <a:spcPct val="90000"/>
              </a:lnSpc>
            </a:pPr>
            <a:r>
              <a:rPr lang="en-US" altLang="is-IS" noProof="1"/>
              <a:t>Ekki voru þeir háu herrar hjá PwC sáttir við allt hjá okkur – en það má koma fram að sumar athugasemdir þeirra fannst okkur óttalegur tittlingaskítur</a:t>
            </a:r>
          </a:p>
          <a:p>
            <a:pPr eaLnBrk="1" hangingPunct="1">
              <a:lnSpc>
                <a:spcPct val="90000"/>
              </a:lnSpc>
            </a:pPr>
            <a:endParaRPr lang="en-US" altLang="is-IS" noProof="1"/>
          </a:p>
          <a:p>
            <a:pPr eaLnBrk="1" hangingPunct="1">
              <a:lnSpc>
                <a:spcPct val="90000"/>
              </a:lnSpc>
            </a:pPr>
            <a:r>
              <a:rPr lang="en-US" altLang="is-IS" noProof="1"/>
              <a:t>Það verður þó að viðurkenna að sums staðar vantar upp á formalismann – í flestum tilfellum á að vera einfalt að laga það – það getur þó þýtt að undanþágur eða frestanir verða erfiðari – og að þið verðið að standa klár á ykkar málum á réttum tíma</a:t>
            </a:r>
          </a:p>
          <a:p>
            <a:pPr marL="0" indent="0" eaLnBrk="1" hangingPunct="1">
              <a:lnSpc>
                <a:spcPct val="90000"/>
              </a:lnSpc>
              <a:buNone/>
            </a:pPr>
            <a:endParaRPr lang="en-GB" altLang="is-IS" noProof="1"/>
          </a:p>
        </p:txBody>
      </p:sp>
    </p:spTree>
    <p:extLst>
      <p:ext uri="{BB962C8B-B14F-4D97-AF65-F5344CB8AC3E}">
        <p14:creationId xmlns:p14="http://schemas.microsoft.com/office/powerpoint/2010/main" val="4129630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75520" y="188914"/>
            <a:ext cx="10081120" cy="1150937"/>
          </a:xfrm>
        </p:spPr>
        <p:txBody>
          <a:bodyPr/>
          <a:lstStyle/>
          <a:p>
            <a:pPr eaLnBrk="1" hangingPunct="1">
              <a:defRPr/>
            </a:pPr>
            <a:r>
              <a:rPr lang="is-IS" dirty="0"/>
              <a:t>KSÍ-reglugerð – Athugasemdir</a:t>
            </a:r>
            <a:br>
              <a:rPr lang="is-IS" dirty="0"/>
            </a:br>
            <a:r>
              <a:rPr lang="is-IS" dirty="0"/>
              <a:t>við framkvæmd reglugerðar frá PwC</a:t>
            </a:r>
          </a:p>
        </p:txBody>
      </p:sp>
      <p:sp>
        <p:nvSpPr>
          <p:cNvPr id="7171" name="Rectangle 4"/>
          <p:cNvSpPr>
            <a:spLocks noGrp="1" noChangeArrowheads="1"/>
          </p:cNvSpPr>
          <p:nvPr>
            <p:ph type="body" sz="half" idx="2"/>
          </p:nvPr>
        </p:nvSpPr>
        <p:spPr>
          <a:xfrm>
            <a:off x="551384" y="2132856"/>
            <a:ext cx="11125236" cy="3313285"/>
          </a:xfrm>
        </p:spPr>
        <p:txBody>
          <a:bodyPr/>
          <a:lstStyle/>
          <a:p>
            <a:pPr eaLnBrk="1" hangingPunct="1">
              <a:lnSpc>
                <a:spcPct val="90000"/>
              </a:lnSpc>
            </a:pPr>
            <a:r>
              <a:rPr lang="en-US" altLang="is-IS" noProof="1"/>
              <a:t>Eitt ákvæði þarf að skoða sérstaklega sem er eignastaða knatt-spyrnudeilda, þar sem verulegar eignir eru skráðar á aðalstjórn fjölgreinafélags – hér þarf KSÍ að fara í viðræður við UEFA um skynsamlega lausn – út frá reikningi aðalstjórnar og eignum félags</a:t>
            </a:r>
          </a:p>
          <a:p>
            <a:pPr marL="0" indent="0" eaLnBrk="1" hangingPunct="1">
              <a:lnSpc>
                <a:spcPct val="90000"/>
              </a:lnSpc>
              <a:buNone/>
            </a:pPr>
            <a:endParaRPr lang="en-US" altLang="is-IS" sz="1400" noProof="1"/>
          </a:p>
          <a:p>
            <a:pPr eaLnBrk="1" hangingPunct="1">
              <a:lnSpc>
                <a:spcPct val="90000"/>
              </a:lnSpc>
            </a:pPr>
            <a:r>
              <a:rPr lang="en-US" altLang="is-IS" noProof="1"/>
              <a:t>Vinnutillaga okkar er að þar sem slíkar eignir eru til staðar í verulegum mæli, verði hlutur knattspyrnudeildar metinn út frá hlut í heildarreikningum félagsins</a:t>
            </a:r>
          </a:p>
          <a:p>
            <a:pPr eaLnBrk="1" hangingPunct="1">
              <a:lnSpc>
                <a:spcPct val="90000"/>
              </a:lnSpc>
            </a:pPr>
            <a:endParaRPr lang="en-GB" altLang="is-IS" noProof="1"/>
          </a:p>
        </p:txBody>
      </p:sp>
    </p:spTree>
    <p:extLst>
      <p:ext uri="{BB962C8B-B14F-4D97-AF65-F5344CB8AC3E}">
        <p14:creationId xmlns:p14="http://schemas.microsoft.com/office/powerpoint/2010/main" val="2829962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txBox="1">
            <a:spLocks noChangeArrowheads="1"/>
          </p:cNvSpPr>
          <p:nvPr/>
        </p:nvSpPr>
        <p:spPr>
          <a:xfrm>
            <a:off x="479376" y="2348880"/>
            <a:ext cx="2590800" cy="1581150"/>
          </a:xfrm>
          <a:prstGeom prst="rect">
            <a:avLst/>
          </a:prstGeom>
        </p:spPr>
        <p:txBody>
          <a:bodyPr/>
          <a:lstStyle/>
          <a:p>
            <a:pPr algn="ctr" eaLnBrk="1" hangingPunct="1">
              <a:defRPr/>
            </a:pPr>
            <a:r>
              <a:rPr lang="is-IS" sz="3600" b="1" kern="0" dirty="0">
                <a:solidFill>
                  <a:srgbClr val="0000CC"/>
                </a:solidFill>
                <a:effectLst>
                  <a:outerShdw blurRad="38100" dist="38100" dir="2700000" algn="tl">
                    <a:srgbClr val="C0C0C0"/>
                  </a:outerShdw>
                </a:effectLst>
                <a:latin typeface="Arial" panose="020B0604020202020204" pitchFamily="34" charset="0"/>
                <a:ea typeface="+mj-ea"/>
                <a:cs typeface="Arial" panose="020B0604020202020204" pitchFamily="34" charset="0"/>
              </a:rPr>
              <a:t>Takk fyrir athyglina</a:t>
            </a:r>
          </a:p>
        </p:txBody>
      </p:sp>
      <p:pic>
        <p:nvPicPr>
          <p:cNvPr id="10243" name="Picture 8" descr="Atburðir2004-036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7888" y="1071563"/>
            <a:ext cx="74485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19536" y="0"/>
            <a:ext cx="9793088" cy="1340768"/>
          </a:xfrm>
        </p:spPr>
        <p:txBody>
          <a:bodyPr/>
          <a:lstStyle/>
          <a:p>
            <a:pPr>
              <a:defRPr/>
            </a:pPr>
            <a:r>
              <a:rPr lang="en-GB" dirty="0" err="1"/>
              <a:t>Breytingar</a:t>
            </a:r>
            <a:r>
              <a:rPr lang="en-GB" dirty="0"/>
              <a:t> </a:t>
            </a:r>
            <a:r>
              <a:rPr lang="en-GB" dirty="0" err="1"/>
              <a:t>vegna</a:t>
            </a:r>
            <a:r>
              <a:rPr lang="en-GB" dirty="0"/>
              <a:t> </a:t>
            </a:r>
            <a:r>
              <a:rPr lang="en-GB" dirty="0" err="1"/>
              <a:t>athugasemda</a:t>
            </a:r>
            <a:r>
              <a:rPr lang="en-GB" dirty="0"/>
              <a:t> UEFA</a:t>
            </a:r>
            <a:br>
              <a:rPr lang="en-GB" dirty="0"/>
            </a:br>
            <a:r>
              <a:rPr lang="en-GB" dirty="0"/>
              <a:t>á </a:t>
            </a:r>
            <a:r>
              <a:rPr lang="en-GB" dirty="0" err="1"/>
              <a:t>reglugerð</a:t>
            </a:r>
            <a:r>
              <a:rPr lang="en-GB" dirty="0"/>
              <a:t> KSÍ</a:t>
            </a:r>
          </a:p>
        </p:txBody>
      </p:sp>
      <p:sp>
        <p:nvSpPr>
          <p:cNvPr id="6147" name="Content Placeholder 5"/>
          <p:cNvSpPr>
            <a:spLocks noGrp="1"/>
          </p:cNvSpPr>
          <p:nvPr>
            <p:ph idx="1"/>
          </p:nvPr>
        </p:nvSpPr>
        <p:spPr>
          <a:xfrm>
            <a:off x="623392" y="1844824"/>
            <a:ext cx="10945216" cy="3240360"/>
          </a:xfrm>
        </p:spPr>
        <p:txBody>
          <a:bodyPr/>
          <a:lstStyle/>
          <a:p>
            <a:r>
              <a:rPr lang="en-GB" altLang="is-IS" sz="2800" dirty="0" err="1"/>
              <a:t>Ný</a:t>
            </a:r>
            <a:r>
              <a:rPr lang="en-GB" altLang="is-IS" sz="2800" dirty="0"/>
              <a:t> </a:t>
            </a:r>
            <a:r>
              <a:rPr lang="en-GB" altLang="is-IS" sz="2800" dirty="0" err="1"/>
              <a:t>útgáfa</a:t>
            </a:r>
            <a:r>
              <a:rPr lang="en-GB" altLang="is-IS" sz="2800" dirty="0"/>
              <a:t>: 2018, </a:t>
            </a:r>
            <a:r>
              <a:rPr lang="en-GB" altLang="is-IS" sz="2800" dirty="0" err="1"/>
              <a:t>af</a:t>
            </a:r>
            <a:r>
              <a:rPr lang="en-GB" altLang="is-IS" sz="2800" dirty="0"/>
              <a:t> “</a:t>
            </a:r>
            <a:r>
              <a:rPr lang="en-GB" altLang="is-IS" sz="2800" i="1" dirty="0"/>
              <a:t>UEFA Club Licensing and Financial Fair Play Regulations”  </a:t>
            </a:r>
            <a:r>
              <a:rPr lang="en-GB" altLang="is-IS" sz="2800" i="1" dirty="0" err="1"/>
              <a:t>tók</a:t>
            </a:r>
            <a:r>
              <a:rPr lang="en-GB" altLang="is-IS" sz="2800" i="1" dirty="0"/>
              <a:t> </a:t>
            </a:r>
            <a:r>
              <a:rPr lang="en-GB" altLang="is-IS" sz="2800" i="1" dirty="0" err="1"/>
              <a:t>gildi</a:t>
            </a:r>
            <a:r>
              <a:rPr lang="en-GB" altLang="is-IS" sz="2800" i="1" dirty="0"/>
              <a:t> 1. </a:t>
            </a:r>
            <a:r>
              <a:rPr lang="en-GB" altLang="is-IS" sz="2800" i="1" dirty="0" err="1"/>
              <a:t>júní</a:t>
            </a:r>
            <a:r>
              <a:rPr lang="en-GB" altLang="is-IS" sz="2800" i="1" dirty="0"/>
              <a:t> 2018</a:t>
            </a:r>
            <a:r>
              <a:rPr lang="en-GB" altLang="is-IS" sz="2800" dirty="0"/>
              <a:t> og </a:t>
            </a:r>
            <a:r>
              <a:rPr lang="en-GB" altLang="is-IS" sz="2800" dirty="0" err="1"/>
              <a:t>kom</a:t>
            </a:r>
            <a:r>
              <a:rPr lang="en-GB" altLang="is-IS" sz="2800" dirty="0"/>
              <a:t> í </a:t>
            </a:r>
            <a:r>
              <a:rPr lang="en-GB" altLang="is-IS" sz="2800" dirty="0" err="1"/>
              <a:t>stað</a:t>
            </a:r>
            <a:r>
              <a:rPr lang="en-GB" altLang="is-IS" sz="2800" dirty="0"/>
              <a:t> </a:t>
            </a:r>
            <a:r>
              <a:rPr lang="en-GB" altLang="is-IS" sz="2800" dirty="0" err="1"/>
              <a:t>útgáfu</a:t>
            </a:r>
            <a:r>
              <a:rPr lang="en-GB" altLang="is-IS" sz="2800" dirty="0"/>
              <a:t> 2015. </a:t>
            </a:r>
            <a:r>
              <a:rPr lang="en-GB" altLang="is-IS" sz="2800" dirty="0" err="1"/>
              <a:t>Breytingarnar</a:t>
            </a:r>
            <a:r>
              <a:rPr lang="en-GB" altLang="is-IS" sz="2800" dirty="0"/>
              <a:t> </a:t>
            </a:r>
            <a:r>
              <a:rPr lang="en-GB" altLang="is-IS" sz="2800" dirty="0" err="1"/>
              <a:t>voru</a:t>
            </a:r>
            <a:r>
              <a:rPr lang="en-GB" altLang="is-IS" sz="2800" dirty="0"/>
              <a:t> </a:t>
            </a:r>
            <a:r>
              <a:rPr lang="en-GB" altLang="is-IS" sz="2800" dirty="0" err="1"/>
              <a:t>afgreiddar</a:t>
            </a:r>
            <a:r>
              <a:rPr lang="en-GB" altLang="is-IS" sz="2800" dirty="0"/>
              <a:t> hjá </a:t>
            </a:r>
            <a:r>
              <a:rPr lang="en-GB" altLang="is-IS" sz="2800" dirty="0" err="1"/>
              <a:t>okkur</a:t>
            </a:r>
            <a:r>
              <a:rPr lang="en-GB" altLang="is-IS" sz="2800" dirty="0"/>
              <a:t> </a:t>
            </a:r>
            <a:r>
              <a:rPr lang="en-GB" altLang="is-IS" sz="2800" dirty="0" err="1"/>
              <a:t>með</a:t>
            </a:r>
            <a:r>
              <a:rPr lang="en-GB" altLang="is-IS" sz="2800" dirty="0"/>
              <a:t> </a:t>
            </a:r>
            <a:r>
              <a:rPr lang="en-GB" altLang="is-IS" sz="2800" dirty="0" err="1"/>
              <a:t>útgáfu</a:t>
            </a:r>
            <a:r>
              <a:rPr lang="en-GB" altLang="is-IS" sz="2800" dirty="0"/>
              <a:t> 4.1 </a:t>
            </a:r>
            <a:r>
              <a:rPr lang="en-GB" altLang="is-IS" sz="2800" dirty="0" err="1"/>
              <a:t>af</a:t>
            </a:r>
            <a:r>
              <a:rPr lang="en-GB" altLang="is-IS" sz="2800" dirty="0"/>
              <a:t> </a:t>
            </a:r>
            <a:r>
              <a:rPr lang="en-GB" altLang="is-IS" sz="2800" dirty="0" err="1"/>
              <a:t>Leyfisreglugerðinni</a:t>
            </a:r>
            <a:r>
              <a:rPr lang="en-GB" altLang="is-IS" sz="2800" dirty="0"/>
              <a:t>, </a:t>
            </a:r>
            <a:r>
              <a:rPr lang="en-GB" altLang="is-IS" sz="2800" dirty="0" err="1"/>
              <a:t>sem</a:t>
            </a:r>
            <a:r>
              <a:rPr lang="en-GB" altLang="is-IS" sz="2800" dirty="0"/>
              <a:t> </a:t>
            </a:r>
            <a:r>
              <a:rPr lang="en-GB" altLang="is-IS" sz="2800" dirty="0" err="1"/>
              <a:t>tók</a:t>
            </a:r>
            <a:r>
              <a:rPr lang="en-GB" altLang="is-IS" sz="2800" dirty="0"/>
              <a:t> </a:t>
            </a:r>
            <a:r>
              <a:rPr lang="en-GB" altLang="is-IS" sz="2800" dirty="0" err="1"/>
              <a:t>gildi</a:t>
            </a:r>
            <a:r>
              <a:rPr lang="en-GB" altLang="is-IS" sz="2800" dirty="0"/>
              <a:t> 1. </a:t>
            </a:r>
            <a:r>
              <a:rPr lang="en-GB" altLang="is-IS" sz="2800" dirty="0" err="1"/>
              <a:t>nóv</a:t>
            </a:r>
            <a:r>
              <a:rPr lang="en-GB" altLang="is-IS" sz="2800" dirty="0"/>
              <a:t>. 2018</a:t>
            </a:r>
          </a:p>
          <a:p>
            <a:endParaRPr lang="en-GB" altLang="is-IS" sz="2800" dirty="0"/>
          </a:p>
          <a:p>
            <a:r>
              <a:rPr lang="en-GB" altLang="is-IS" sz="2800" dirty="0" err="1"/>
              <a:t>Sá</a:t>
            </a:r>
            <a:r>
              <a:rPr lang="en-GB" altLang="is-IS" sz="2800" dirty="0"/>
              <a:t> </a:t>
            </a:r>
            <a:r>
              <a:rPr lang="en-GB" altLang="is-IS" sz="2800" dirty="0" err="1"/>
              <a:t>sem</a:t>
            </a:r>
            <a:r>
              <a:rPr lang="en-GB" altLang="is-IS" sz="2800" dirty="0"/>
              <a:t> </a:t>
            </a:r>
            <a:r>
              <a:rPr lang="en-GB" altLang="is-IS" sz="2800" dirty="0" err="1"/>
              <a:t>hér</a:t>
            </a:r>
            <a:r>
              <a:rPr lang="en-GB" altLang="is-IS" sz="2800" dirty="0"/>
              <a:t> </a:t>
            </a:r>
            <a:r>
              <a:rPr lang="en-GB" altLang="is-IS" sz="2800" dirty="0" err="1"/>
              <a:t>stendur</a:t>
            </a:r>
            <a:r>
              <a:rPr lang="en-GB" altLang="is-IS" sz="2800" dirty="0"/>
              <a:t> </a:t>
            </a:r>
            <a:r>
              <a:rPr lang="en-GB" altLang="is-IS" sz="2800" dirty="0" err="1"/>
              <a:t>var</a:t>
            </a:r>
            <a:r>
              <a:rPr lang="en-GB" altLang="is-IS" sz="2800" dirty="0"/>
              <a:t> </a:t>
            </a:r>
            <a:r>
              <a:rPr lang="en-GB" altLang="is-IS" sz="2800" dirty="0" err="1"/>
              <a:t>þátttakandi</a:t>
            </a:r>
            <a:r>
              <a:rPr lang="en-GB" altLang="is-IS" sz="2800" dirty="0"/>
              <a:t> í </a:t>
            </a:r>
            <a:r>
              <a:rPr lang="en-GB" altLang="is-IS" sz="2800" dirty="0" err="1"/>
              <a:t>vinnuhópi</a:t>
            </a:r>
            <a:r>
              <a:rPr lang="en-GB" altLang="is-IS" sz="2800" dirty="0"/>
              <a:t> UEFA </a:t>
            </a:r>
            <a:r>
              <a:rPr lang="en-GB" altLang="is-IS" sz="2800" dirty="0" err="1"/>
              <a:t>sem</a:t>
            </a:r>
            <a:r>
              <a:rPr lang="en-GB" altLang="is-IS" sz="2800" dirty="0"/>
              <a:t> </a:t>
            </a:r>
            <a:r>
              <a:rPr lang="en-GB" altLang="is-IS" sz="2800" dirty="0" err="1"/>
              <a:t>fjallaði</a:t>
            </a:r>
            <a:r>
              <a:rPr lang="en-GB" altLang="is-IS" sz="2800" dirty="0"/>
              <a:t> um </a:t>
            </a:r>
            <a:r>
              <a:rPr lang="en-GB" altLang="is-IS" sz="2800" dirty="0" err="1"/>
              <a:t>breytingarnar</a:t>
            </a:r>
            <a:r>
              <a:rPr lang="en-GB" altLang="is-IS" sz="2800" dirty="0"/>
              <a:t> </a:t>
            </a:r>
            <a:r>
              <a:rPr lang="en-GB" altLang="is-IS" sz="2800" dirty="0" err="1"/>
              <a:t>sem</a:t>
            </a:r>
            <a:r>
              <a:rPr lang="en-GB" altLang="is-IS" sz="2800" dirty="0"/>
              <a:t> </a:t>
            </a:r>
            <a:r>
              <a:rPr lang="en-GB" altLang="is-IS" sz="2800" dirty="0" err="1"/>
              <a:t>gerðar</a:t>
            </a:r>
            <a:r>
              <a:rPr lang="en-GB" altLang="is-IS" sz="2800" dirty="0"/>
              <a:t> </a:t>
            </a:r>
            <a:r>
              <a:rPr lang="en-GB" altLang="is-IS" sz="2800" dirty="0" err="1"/>
              <a:t>voru</a:t>
            </a:r>
            <a:r>
              <a:rPr lang="en-GB" altLang="is-IS" sz="2800" dirty="0"/>
              <a:t> </a:t>
            </a:r>
            <a:r>
              <a:rPr lang="en-GB" altLang="is-IS" sz="2800" dirty="0" err="1"/>
              <a:t>með</a:t>
            </a:r>
            <a:r>
              <a:rPr lang="en-GB" altLang="is-IS" sz="2800" dirty="0"/>
              <a:t> </a:t>
            </a:r>
            <a:r>
              <a:rPr lang="en-GB" altLang="is-IS" sz="2800" dirty="0" err="1"/>
              <a:t>þessari</a:t>
            </a:r>
            <a:r>
              <a:rPr lang="en-GB" altLang="is-IS" sz="2800" dirty="0"/>
              <a:t> </a:t>
            </a:r>
            <a:r>
              <a:rPr lang="en-GB" altLang="is-IS" sz="2800" dirty="0" err="1"/>
              <a:t>reglugerð</a:t>
            </a:r>
            <a:r>
              <a:rPr lang="en-GB" altLang="is-IS" sz="2800" dirty="0"/>
              <a:t> UEFA </a:t>
            </a:r>
          </a:p>
          <a:p>
            <a:pPr marL="0" indent="0">
              <a:buNone/>
            </a:pPr>
            <a:endParaRPr lang="en-GB" altLang="is-IS" sz="28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19536" y="0"/>
            <a:ext cx="9793088" cy="1340768"/>
          </a:xfrm>
        </p:spPr>
        <p:txBody>
          <a:bodyPr/>
          <a:lstStyle/>
          <a:p>
            <a:pPr>
              <a:defRPr/>
            </a:pPr>
            <a:r>
              <a:rPr lang="en-GB" dirty="0" err="1"/>
              <a:t>Breytingar</a:t>
            </a:r>
            <a:r>
              <a:rPr lang="en-GB" dirty="0"/>
              <a:t> </a:t>
            </a:r>
            <a:r>
              <a:rPr lang="en-GB" dirty="0" err="1"/>
              <a:t>vegna</a:t>
            </a:r>
            <a:r>
              <a:rPr lang="en-GB" dirty="0"/>
              <a:t> </a:t>
            </a:r>
            <a:r>
              <a:rPr lang="en-GB" dirty="0" err="1"/>
              <a:t>athugasemda</a:t>
            </a:r>
            <a:r>
              <a:rPr lang="en-GB" dirty="0"/>
              <a:t> UEFA</a:t>
            </a:r>
            <a:br>
              <a:rPr lang="en-GB" dirty="0"/>
            </a:br>
            <a:r>
              <a:rPr lang="en-GB" dirty="0"/>
              <a:t>á </a:t>
            </a:r>
            <a:r>
              <a:rPr lang="en-GB" dirty="0" err="1"/>
              <a:t>reglugerð</a:t>
            </a:r>
            <a:r>
              <a:rPr lang="en-GB" dirty="0"/>
              <a:t> KSÍ</a:t>
            </a:r>
          </a:p>
        </p:txBody>
      </p:sp>
      <p:sp>
        <p:nvSpPr>
          <p:cNvPr id="6147" name="Content Placeholder 5"/>
          <p:cNvSpPr>
            <a:spLocks noGrp="1"/>
          </p:cNvSpPr>
          <p:nvPr>
            <p:ph idx="1"/>
          </p:nvPr>
        </p:nvSpPr>
        <p:spPr>
          <a:xfrm>
            <a:off x="623392" y="2276872"/>
            <a:ext cx="10945216" cy="2304256"/>
          </a:xfrm>
        </p:spPr>
        <p:txBody>
          <a:bodyPr/>
          <a:lstStyle/>
          <a:p>
            <a:r>
              <a:rPr lang="en-US" altLang="is-IS" sz="2800" dirty="0"/>
              <a:t>UEFA </a:t>
            </a:r>
            <a:r>
              <a:rPr lang="en-US" altLang="is-IS" sz="2800" dirty="0" err="1"/>
              <a:t>var</a:t>
            </a:r>
            <a:r>
              <a:rPr lang="en-US" altLang="is-IS" sz="2800" dirty="0"/>
              <a:t> </a:t>
            </a:r>
            <a:r>
              <a:rPr lang="en-US" altLang="is-IS" sz="2800" dirty="0" err="1"/>
              <a:t>hins</a:t>
            </a:r>
            <a:r>
              <a:rPr lang="en-US" altLang="is-IS" sz="2800" dirty="0"/>
              <a:t> </a:t>
            </a:r>
            <a:r>
              <a:rPr lang="en-US" altLang="is-IS" sz="2800" dirty="0" err="1"/>
              <a:t>vegar</a:t>
            </a:r>
            <a:r>
              <a:rPr lang="en-US" altLang="is-IS" sz="2800" dirty="0"/>
              <a:t> </a:t>
            </a:r>
            <a:r>
              <a:rPr lang="en-US" altLang="is-IS" sz="2800" dirty="0" err="1"/>
              <a:t>ekki</a:t>
            </a:r>
            <a:r>
              <a:rPr lang="en-US" altLang="is-IS" sz="2800" dirty="0"/>
              <a:t> </a:t>
            </a:r>
            <a:r>
              <a:rPr lang="en-US" altLang="is-IS" sz="2800" dirty="0" err="1"/>
              <a:t>alveg</a:t>
            </a:r>
            <a:r>
              <a:rPr lang="en-US" altLang="is-IS" sz="2800" dirty="0"/>
              <a:t> </a:t>
            </a:r>
            <a:r>
              <a:rPr lang="en-US" altLang="is-IS" sz="2800" dirty="0" err="1"/>
              <a:t>sátt</a:t>
            </a:r>
            <a:r>
              <a:rPr lang="en-US" altLang="is-IS" sz="2800" dirty="0"/>
              <a:t> </a:t>
            </a:r>
            <a:r>
              <a:rPr lang="en-US" altLang="is-IS" sz="2800" dirty="0" err="1"/>
              <a:t>við</a:t>
            </a:r>
            <a:r>
              <a:rPr lang="en-US" altLang="is-IS" sz="2800" dirty="0"/>
              <a:t> </a:t>
            </a:r>
            <a:r>
              <a:rPr lang="en-US" altLang="is-IS" sz="2800" dirty="0" err="1"/>
              <a:t>túlkun</a:t>
            </a:r>
            <a:r>
              <a:rPr lang="en-US" altLang="is-IS" sz="2800" dirty="0"/>
              <a:t> </a:t>
            </a:r>
            <a:r>
              <a:rPr lang="en-US" altLang="is-IS" sz="2800" dirty="0" err="1"/>
              <a:t>okkar</a:t>
            </a:r>
            <a:r>
              <a:rPr lang="en-US" altLang="is-IS" sz="2800" dirty="0"/>
              <a:t> á </a:t>
            </a:r>
            <a:r>
              <a:rPr lang="en-US" altLang="is-IS" sz="2800" dirty="0" err="1"/>
              <a:t>þeim</a:t>
            </a:r>
            <a:r>
              <a:rPr lang="en-US" altLang="is-IS" sz="2800" dirty="0"/>
              <a:t> í </a:t>
            </a:r>
            <a:r>
              <a:rPr lang="en-US" altLang="is-IS" sz="2800" dirty="0" err="1"/>
              <a:t>íslensku</a:t>
            </a:r>
            <a:r>
              <a:rPr lang="en-US" altLang="is-IS" sz="2800" dirty="0"/>
              <a:t> </a:t>
            </a:r>
            <a:r>
              <a:rPr lang="en-US" altLang="is-IS" sz="2800" dirty="0" err="1"/>
              <a:t>reglugerðinni</a:t>
            </a:r>
            <a:r>
              <a:rPr lang="en-US" altLang="is-IS" sz="2800" dirty="0"/>
              <a:t> – </a:t>
            </a:r>
            <a:r>
              <a:rPr lang="en-US" altLang="is-IS" sz="2800" b="1" dirty="0" err="1"/>
              <a:t>einkum</a:t>
            </a:r>
            <a:r>
              <a:rPr lang="en-US" altLang="is-IS" sz="2800" b="1" dirty="0"/>
              <a:t> </a:t>
            </a:r>
            <a:r>
              <a:rPr lang="en-US" altLang="is-IS" sz="2800" b="1" dirty="0" err="1"/>
              <a:t>læknisskoðun</a:t>
            </a:r>
            <a:r>
              <a:rPr lang="en-US" altLang="is-IS" sz="2800" b="1" dirty="0"/>
              <a:t> </a:t>
            </a:r>
            <a:r>
              <a:rPr lang="en-US" altLang="is-IS" sz="2800" b="1" dirty="0" err="1"/>
              <a:t>yngri</a:t>
            </a:r>
            <a:r>
              <a:rPr lang="en-US" altLang="is-IS" sz="2800" b="1" dirty="0"/>
              <a:t> </a:t>
            </a:r>
            <a:r>
              <a:rPr lang="en-US" altLang="is-IS" sz="2800" b="1" dirty="0" err="1"/>
              <a:t>leikmanna</a:t>
            </a:r>
            <a:endParaRPr lang="en-US" altLang="is-IS" sz="2800" b="1" dirty="0"/>
          </a:p>
          <a:p>
            <a:endParaRPr lang="en-US" altLang="is-IS" sz="2800" b="1" dirty="0"/>
          </a:p>
          <a:p>
            <a:r>
              <a:rPr lang="en-US" altLang="is-IS" sz="2800" b="1" dirty="0" err="1"/>
              <a:t>Með</a:t>
            </a:r>
            <a:r>
              <a:rPr lang="en-US" altLang="is-IS" sz="2800" b="1" dirty="0"/>
              <a:t> </a:t>
            </a:r>
            <a:r>
              <a:rPr lang="en-US" altLang="is-IS" sz="2800" b="1" dirty="0" err="1"/>
              <a:t>útgáfu</a:t>
            </a:r>
            <a:r>
              <a:rPr lang="en-US" altLang="is-IS" sz="2800" b="1" dirty="0"/>
              <a:t> 4.2 </a:t>
            </a:r>
            <a:r>
              <a:rPr lang="en-US" altLang="is-IS" sz="2800" b="1" dirty="0" err="1"/>
              <a:t>erum</a:t>
            </a:r>
            <a:r>
              <a:rPr lang="en-US" altLang="is-IS" sz="2800" b="1" dirty="0"/>
              <a:t> </a:t>
            </a:r>
            <a:r>
              <a:rPr lang="en-US" altLang="is-IS" sz="2800" b="1" dirty="0" err="1"/>
              <a:t>við</a:t>
            </a:r>
            <a:r>
              <a:rPr lang="en-US" altLang="is-IS" sz="2800" b="1" dirty="0"/>
              <a:t> </a:t>
            </a:r>
            <a:r>
              <a:rPr lang="en-US" altLang="is-IS" sz="2800" b="1" dirty="0" err="1"/>
              <a:t>að</a:t>
            </a:r>
            <a:r>
              <a:rPr lang="en-US" altLang="is-IS" sz="2800" b="1" dirty="0"/>
              <a:t> </a:t>
            </a:r>
            <a:r>
              <a:rPr lang="en-US" altLang="is-IS" sz="2800" b="1" dirty="0" err="1"/>
              <a:t>reyna</a:t>
            </a:r>
            <a:r>
              <a:rPr lang="en-US" altLang="is-IS" sz="2800" b="1" dirty="0"/>
              <a:t> </a:t>
            </a:r>
            <a:r>
              <a:rPr lang="en-US" altLang="is-IS" sz="2800" b="1" dirty="0" err="1"/>
              <a:t>að</a:t>
            </a:r>
            <a:r>
              <a:rPr lang="en-US" altLang="is-IS" sz="2800" b="1" dirty="0"/>
              <a:t> </a:t>
            </a:r>
            <a:r>
              <a:rPr lang="en-US" altLang="is-IS" sz="2800" b="1" dirty="0" err="1"/>
              <a:t>svara</a:t>
            </a:r>
            <a:r>
              <a:rPr lang="en-US" altLang="is-IS" sz="2800" b="1" dirty="0"/>
              <a:t> </a:t>
            </a:r>
            <a:r>
              <a:rPr lang="en-US" altLang="is-IS" sz="2800" b="1" dirty="0" err="1"/>
              <a:t>því</a:t>
            </a:r>
            <a:r>
              <a:rPr lang="en-US" altLang="is-IS" sz="2800" b="1" dirty="0"/>
              <a:t> </a:t>
            </a:r>
            <a:r>
              <a:rPr lang="en-US" altLang="is-IS" sz="2800" dirty="0"/>
              <a:t>og </a:t>
            </a:r>
            <a:r>
              <a:rPr lang="en-US" altLang="is-IS" sz="2800" dirty="0" err="1"/>
              <a:t>tók</a:t>
            </a:r>
            <a:r>
              <a:rPr lang="en-US" altLang="is-IS" sz="2800" dirty="0"/>
              <a:t> </a:t>
            </a:r>
            <a:r>
              <a:rPr lang="en-US" altLang="is-IS" sz="2800" dirty="0" err="1"/>
              <a:t>hún</a:t>
            </a:r>
            <a:r>
              <a:rPr lang="en-US" altLang="is-IS" sz="2800" dirty="0"/>
              <a:t> </a:t>
            </a:r>
            <a:r>
              <a:rPr lang="en-US" altLang="is-IS" sz="2800" dirty="0" err="1"/>
              <a:t>gildi</a:t>
            </a:r>
            <a:r>
              <a:rPr lang="en-US" altLang="is-IS" sz="2800" dirty="0"/>
              <a:t> 22. </a:t>
            </a:r>
            <a:r>
              <a:rPr lang="en-US" altLang="is-IS" sz="2800" dirty="0" err="1"/>
              <a:t>nóvember</a:t>
            </a:r>
            <a:r>
              <a:rPr lang="en-US" altLang="is-IS" sz="2800" dirty="0"/>
              <a:t>, </a:t>
            </a:r>
            <a:r>
              <a:rPr lang="en-US" altLang="is-IS" sz="2800" dirty="0" err="1"/>
              <a:t>með</a:t>
            </a:r>
            <a:r>
              <a:rPr lang="en-US" altLang="is-IS" sz="2800" dirty="0"/>
              <a:t> </a:t>
            </a:r>
            <a:r>
              <a:rPr lang="en-US" altLang="is-IS" sz="2800" dirty="0" err="1"/>
              <a:t>stjórnarsamþykkt</a:t>
            </a:r>
            <a:r>
              <a:rPr lang="en-US" altLang="is-IS" sz="2800" dirty="0"/>
              <a:t> </a:t>
            </a:r>
            <a:r>
              <a:rPr lang="en-US" altLang="is-IS" sz="2800" dirty="0" err="1"/>
              <a:t>þann</a:t>
            </a:r>
            <a:r>
              <a:rPr lang="en-US" altLang="is-IS" sz="2800" dirty="0"/>
              <a:t> 22. </a:t>
            </a:r>
            <a:r>
              <a:rPr lang="en-US" altLang="is-IS" sz="2800" dirty="0" err="1"/>
              <a:t>nóv</a:t>
            </a:r>
            <a:r>
              <a:rPr lang="en-US" altLang="is-IS" sz="2800" dirty="0"/>
              <a:t>.</a:t>
            </a:r>
            <a:endParaRPr lang="en-GB" altLang="is-IS" sz="2800" dirty="0"/>
          </a:p>
          <a:p>
            <a:pPr marL="0" indent="0">
              <a:buNone/>
            </a:pPr>
            <a:endParaRPr lang="en-GB" altLang="is-IS" sz="2800" i="1" dirty="0"/>
          </a:p>
        </p:txBody>
      </p:sp>
    </p:spTree>
    <p:extLst>
      <p:ext uri="{BB962C8B-B14F-4D97-AF65-F5344CB8AC3E}">
        <p14:creationId xmlns:p14="http://schemas.microsoft.com/office/powerpoint/2010/main" val="14671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75520" y="188914"/>
            <a:ext cx="10081120" cy="1150937"/>
          </a:xfrm>
        </p:spPr>
        <p:txBody>
          <a:bodyPr/>
          <a:lstStyle/>
          <a:p>
            <a:pPr eaLnBrk="1" hangingPunct="1">
              <a:defRPr/>
            </a:pPr>
            <a:r>
              <a:rPr lang="is-IS" dirty="0"/>
              <a:t>Hvað vantaði upp á I ?</a:t>
            </a:r>
          </a:p>
        </p:txBody>
      </p:sp>
      <p:sp>
        <p:nvSpPr>
          <p:cNvPr id="7171" name="Rectangle 4"/>
          <p:cNvSpPr>
            <a:spLocks noGrp="1" noChangeArrowheads="1"/>
          </p:cNvSpPr>
          <p:nvPr>
            <p:ph type="body" sz="half" idx="2"/>
          </p:nvPr>
        </p:nvSpPr>
        <p:spPr>
          <a:xfrm>
            <a:off x="587388" y="2060848"/>
            <a:ext cx="11017224" cy="3889349"/>
          </a:xfrm>
        </p:spPr>
        <p:txBody>
          <a:bodyPr/>
          <a:lstStyle/>
          <a:p>
            <a:pPr eaLnBrk="1" hangingPunct="1">
              <a:lnSpc>
                <a:spcPct val="90000"/>
              </a:lnSpc>
            </a:pPr>
            <a:r>
              <a:rPr lang="en-GB" altLang="is-IS" b="1" noProof="1"/>
              <a:t>Læknisskoðun yngri leikmanna </a:t>
            </a:r>
            <a:r>
              <a:rPr lang="en-GB" altLang="is-IS" noProof="1"/>
              <a:t>er þar aðalmálið en er jafnframt ákvæði sem við höfum verið ósáttir við að sé í leyfisreglugerðinni</a:t>
            </a:r>
          </a:p>
          <a:p>
            <a:pPr eaLnBrk="1" hangingPunct="1">
              <a:lnSpc>
                <a:spcPct val="90000"/>
              </a:lnSpc>
            </a:pPr>
            <a:endParaRPr lang="en-US" altLang="is-IS" noProof="1"/>
          </a:p>
          <a:p>
            <a:pPr eaLnBrk="1" hangingPunct="1">
              <a:lnSpc>
                <a:spcPct val="90000"/>
              </a:lnSpc>
            </a:pPr>
            <a:r>
              <a:rPr lang="en-US" altLang="is-IS" noProof="1"/>
              <a:t>Í samráði við heilsugæsluna á höfuðborgarsvæðinu og lækna KSÍ teljum við þó að búið sé að finna ásættanlega lausn, þar sem fallist er á </a:t>
            </a:r>
            <a:r>
              <a:rPr lang="en-US" altLang="is-IS" b="1" noProof="1"/>
              <a:t>lágmarksskoðun á afrekseinstaklingum </a:t>
            </a:r>
            <a:r>
              <a:rPr lang="en-US" altLang="is-IS" noProof="1"/>
              <a:t>á aldrinum 13-19 ára, sbr. Næstu slæðu – jafnframt teljum við tekist hafi að halda kostnaði í lágmarki</a:t>
            </a:r>
          </a:p>
          <a:p>
            <a:pPr eaLnBrk="1" hangingPunct="1">
              <a:lnSpc>
                <a:spcPct val="90000"/>
              </a:lnSpc>
            </a:pPr>
            <a:endParaRPr lang="en-GB" altLang="is-IS" noProof="1"/>
          </a:p>
        </p:txBody>
      </p:sp>
    </p:spTree>
    <p:extLst>
      <p:ext uri="{BB962C8B-B14F-4D97-AF65-F5344CB8AC3E}">
        <p14:creationId xmlns:p14="http://schemas.microsoft.com/office/powerpoint/2010/main" val="2275485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75520" y="188914"/>
            <a:ext cx="10081120" cy="1150937"/>
          </a:xfrm>
        </p:spPr>
        <p:txBody>
          <a:bodyPr/>
          <a:lstStyle/>
          <a:p>
            <a:pPr eaLnBrk="1" hangingPunct="1">
              <a:defRPr/>
            </a:pPr>
            <a:r>
              <a:rPr lang="is-IS" dirty="0"/>
              <a:t>Hvað vantaði upp á II ?</a:t>
            </a:r>
          </a:p>
        </p:txBody>
      </p:sp>
      <p:sp>
        <p:nvSpPr>
          <p:cNvPr id="7171" name="Rectangle 4"/>
          <p:cNvSpPr>
            <a:spLocks noGrp="1" noChangeArrowheads="1"/>
          </p:cNvSpPr>
          <p:nvPr>
            <p:ph type="body" sz="half" idx="2"/>
          </p:nvPr>
        </p:nvSpPr>
        <p:spPr>
          <a:xfrm>
            <a:off x="587388" y="1987923"/>
            <a:ext cx="11017224" cy="3601317"/>
          </a:xfrm>
        </p:spPr>
        <p:txBody>
          <a:bodyPr/>
          <a:lstStyle/>
          <a:p>
            <a:pPr eaLnBrk="1" hangingPunct="1">
              <a:lnSpc>
                <a:spcPct val="90000"/>
              </a:lnSpc>
            </a:pPr>
            <a:r>
              <a:rPr lang="en-US" altLang="is-IS" noProof="1"/>
              <a:t>Þetta ákvæði nær a.m.k. til að byrja með </a:t>
            </a:r>
            <a:r>
              <a:rPr lang="en-US" altLang="is-IS" b="1" noProof="1"/>
              <a:t>eingöngu til félaga sem taka þátt í Evrópukeppnum</a:t>
            </a:r>
            <a:r>
              <a:rPr lang="en-US" altLang="is-IS" noProof="1"/>
              <a:t>, sem þýðir að kostnaður fellur ekki á önnur félög en þau sem hafa tekjur af Evrópukeppni</a:t>
            </a:r>
          </a:p>
          <a:p>
            <a:pPr eaLnBrk="1" hangingPunct="1">
              <a:lnSpc>
                <a:spcPct val="90000"/>
              </a:lnSpc>
            </a:pPr>
            <a:endParaRPr lang="en-US" altLang="is-IS" noProof="1"/>
          </a:p>
          <a:p>
            <a:pPr eaLnBrk="1" hangingPunct="1">
              <a:lnSpc>
                <a:spcPct val="90000"/>
              </a:lnSpc>
            </a:pPr>
            <a:r>
              <a:rPr lang="en-US" altLang="is-IS" noProof="1"/>
              <a:t>Ákvæðið nær bæði til karla og kvenna</a:t>
            </a:r>
            <a:endParaRPr lang="en-GB" altLang="is-IS" noProof="1"/>
          </a:p>
          <a:p>
            <a:pPr eaLnBrk="1" hangingPunct="1">
              <a:lnSpc>
                <a:spcPct val="90000"/>
              </a:lnSpc>
            </a:pPr>
            <a:endParaRPr lang="en-US" altLang="is-IS" noProof="1"/>
          </a:p>
          <a:p>
            <a:pPr eaLnBrk="1" hangingPunct="1">
              <a:lnSpc>
                <a:spcPct val="90000"/>
              </a:lnSpc>
            </a:pPr>
            <a:r>
              <a:rPr lang="en-US" altLang="is-IS" noProof="1"/>
              <a:t>G</a:t>
            </a:r>
            <a:r>
              <a:rPr lang="en-GB" altLang="is-IS" noProof="1"/>
              <a:t>ert er grein fyrir þessu í grein. 17.3, 18.3 og viðauka VII (konur)</a:t>
            </a:r>
          </a:p>
          <a:p>
            <a:pPr eaLnBrk="1" hangingPunct="1">
              <a:lnSpc>
                <a:spcPct val="90000"/>
              </a:lnSpc>
            </a:pPr>
            <a:endParaRPr lang="en-GB" altLang="is-IS" noProof="1"/>
          </a:p>
        </p:txBody>
      </p:sp>
    </p:spTree>
    <p:extLst>
      <p:ext uri="{BB962C8B-B14F-4D97-AF65-F5344CB8AC3E}">
        <p14:creationId xmlns:p14="http://schemas.microsoft.com/office/powerpoint/2010/main" val="228625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75520" y="188914"/>
            <a:ext cx="10081120" cy="1150937"/>
          </a:xfrm>
        </p:spPr>
        <p:txBody>
          <a:bodyPr/>
          <a:lstStyle/>
          <a:p>
            <a:pPr eaLnBrk="1" hangingPunct="1">
              <a:defRPr/>
            </a:pPr>
            <a:r>
              <a:rPr lang="is-IS" dirty="0"/>
              <a:t>Hvað vantaði upp á III?</a:t>
            </a:r>
          </a:p>
        </p:txBody>
      </p:sp>
      <p:sp>
        <p:nvSpPr>
          <p:cNvPr id="7171" name="Rectangle 4"/>
          <p:cNvSpPr>
            <a:spLocks noGrp="1" noChangeArrowheads="1"/>
          </p:cNvSpPr>
          <p:nvPr>
            <p:ph type="body" sz="half" idx="2"/>
          </p:nvPr>
        </p:nvSpPr>
        <p:spPr>
          <a:xfrm>
            <a:off x="587388" y="1339851"/>
            <a:ext cx="11017224" cy="5113485"/>
          </a:xfrm>
        </p:spPr>
        <p:txBody>
          <a:bodyPr/>
          <a:lstStyle/>
          <a:p>
            <a:pPr marL="0" indent="0" eaLnBrk="1" hangingPunct="1">
              <a:lnSpc>
                <a:spcPct val="90000"/>
              </a:lnSpc>
              <a:buNone/>
            </a:pPr>
            <a:r>
              <a:rPr lang="en-GB" altLang="is-IS" noProof="1"/>
              <a:t>Við læknisskoðun yngri leikmanna er spurt um eftirfarandi:</a:t>
            </a:r>
          </a:p>
          <a:p>
            <a:pPr eaLnBrk="1" hangingPunct="1">
              <a:lnSpc>
                <a:spcPct val="90000"/>
              </a:lnSpc>
            </a:pPr>
            <a:r>
              <a:rPr lang="en-GB" altLang="is-IS" b="1" noProof="1"/>
              <a:t>Brjóstverki, hjartsláttartruflanir eða andþyngsli</a:t>
            </a:r>
          </a:p>
          <a:p>
            <a:pPr eaLnBrk="1" hangingPunct="1">
              <a:lnSpc>
                <a:spcPct val="90000"/>
              </a:lnSpc>
            </a:pPr>
            <a:r>
              <a:rPr lang="en-GB" altLang="is-IS" noProof="1"/>
              <a:t>Hvort einstaklingur hefur tilhneigingu til </a:t>
            </a:r>
            <a:r>
              <a:rPr lang="en-GB" altLang="is-IS" b="1" noProof="1"/>
              <a:t>yfirliðs</a:t>
            </a:r>
          </a:p>
          <a:p>
            <a:pPr eaLnBrk="1" hangingPunct="1">
              <a:lnSpc>
                <a:spcPct val="90000"/>
              </a:lnSpc>
            </a:pPr>
            <a:r>
              <a:rPr lang="en-GB" altLang="is-IS" b="1" noProof="1"/>
              <a:t>Átröskun</a:t>
            </a:r>
          </a:p>
          <a:p>
            <a:pPr eaLnBrk="1" hangingPunct="1">
              <a:lnSpc>
                <a:spcPct val="90000"/>
              </a:lnSpc>
            </a:pPr>
            <a:r>
              <a:rPr lang="en-GB" altLang="is-IS" b="1" noProof="1"/>
              <a:t>Næturþvaglát</a:t>
            </a:r>
            <a:r>
              <a:rPr lang="en-GB" altLang="is-IS" noProof="1"/>
              <a:t> og yfirdrifinn þorsta</a:t>
            </a:r>
          </a:p>
          <a:p>
            <a:pPr eaLnBrk="1" hangingPunct="1">
              <a:lnSpc>
                <a:spcPct val="90000"/>
              </a:lnSpc>
            </a:pPr>
            <a:r>
              <a:rPr lang="en-GB" altLang="is-IS" noProof="1"/>
              <a:t>Hvort einstaklingur hefur haft einkenni </a:t>
            </a:r>
            <a:r>
              <a:rPr lang="en-GB" altLang="is-IS" b="1" noProof="1"/>
              <a:t>heilahristings</a:t>
            </a:r>
          </a:p>
          <a:p>
            <a:pPr eaLnBrk="1" hangingPunct="1">
              <a:lnSpc>
                <a:spcPct val="90000"/>
              </a:lnSpc>
            </a:pPr>
            <a:r>
              <a:rPr lang="en-GB" altLang="is-IS" b="1" noProof="1"/>
              <a:t>Fótaverki</a:t>
            </a:r>
            <a:r>
              <a:rPr lang="en-GB" altLang="is-IS" noProof="1"/>
              <a:t> sem hafa hindrað knattspyrnuiðkun í nokkurn tíma</a:t>
            </a:r>
          </a:p>
          <a:p>
            <a:pPr eaLnBrk="1" hangingPunct="1">
              <a:lnSpc>
                <a:spcPct val="90000"/>
              </a:lnSpc>
            </a:pPr>
            <a:r>
              <a:rPr lang="en-GB" altLang="is-IS" b="1" noProof="1"/>
              <a:t>Þunglyndi, kvíða og/eða svefntruflanir, </a:t>
            </a:r>
            <a:r>
              <a:rPr lang="en-GB" altLang="is-IS" noProof="1"/>
              <a:t>og ekki leitað til læknis</a:t>
            </a:r>
          </a:p>
          <a:p>
            <a:pPr eaLnBrk="1" hangingPunct="1">
              <a:lnSpc>
                <a:spcPct val="90000"/>
              </a:lnSpc>
            </a:pPr>
            <a:r>
              <a:rPr lang="en-GB" altLang="is-IS" noProof="1"/>
              <a:t>Hvort saga sé í ættinni um </a:t>
            </a:r>
            <a:r>
              <a:rPr lang="en-GB" altLang="is-IS" b="1" noProof="1"/>
              <a:t>skyndidauða</a:t>
            </a:r>
          </a:p>
          <a:p>
            <a:pPr eaLnBrk="1" hangingPunct="1">
              <a:lnSpc>
                <a:spcPct val="90000"/>
              </a:lnSpc>
            </a:pPr>
            <a:r>
              <a:rPr lang="en-GB" altLang="is-IS" noProof="1"/>
              <a:t>Ef svar er </a:t>
            </a:r>
            <a:r>
              <a:rPr lang="en-GB" altLang="is-IS" b="1" noProof="1"/>
              <a:t>já </a:t>
            </a:r>
            <a:r>
              <a:rPr lang="en-GB" altLang="is-IS" noProof="1"/>
              <a:t>– skal viðkomandi leita til heilsugæslulæknis</a:t>
            </a:r>
          </a:p>
          <a:p>
            <a:pPr marL="0" indent="0" eaLnBrk="1" hangingPunct="1">
              <a:lnSpc>
                <a:spcPct val="90000"/>
              </a:lnSpc>
              <a:buNone/>
            </a:pPr>
            <a:r>
              <a:rPr lang="en-GB" altLang="is-IS" noProof="1"/>
              <a:t>Gert er ráð fyrir að læknir knattspyrnud. (sami aðili) sjái um þetta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75520" y="188914"/>
            <a:ext cx="10081120" cy="1150937"/>
          </a:xfrm>
        </p:spPr>
        <p:txBody>
          <a:bodyPr/>
          <a:lstStyle/>
          <a:p>
            <a:pPr eaLnBrk="1" hangingPunct="1">
              <a:defRPr/>
            </a:pPr>
            <a:r>
              <a:rPr lang="is-IS" dirty="0"/>
              <a:t>KSÍ-reglugerð –</a:t>
            </a:r>
            <a:br>
              <a:rPr lang="is-IS" dirty="0"/>
            </a:br>
            <a:r>
              <a:rPr lang="is-IS" dirty="0"/>
              <a:t>Aðrar efnislegar breytingar</a:t>
            </a:r>
          </a:p>
        </p:txBody>
      </p:sp>
      <p:sp>
        <p:nvSpPr>
          <p:cNvPr id="7171" name="Rectangle 4"/>
          <p:cNvSpPr>
            <a:spLocks noGrp="1" noChangeArrowheads="1"/>
          </p:cNvSpPr>
          <p:nvPr>
            <p:ph type="body" sz="half" idx="2"/>
          </p:nvPr>
        </p:nvSpPr>
        <p:spPr>
          <a:xfrm>
            <a:off x="443372" y="1843907"/>
            <a:ext cx="11269252" cy="3313285"/>
          </a:xfrm>
        </p:spPr>
        <p:txBody>
          <a:bodyPr/>
          <a:lstStyle/>
          <a:p>
            <a:pPr eaLnBrk="1" hangingPunct="1">
              <a:lnSpc>
                <a:spcPct val="90000"/>
              </a:lnSpc>
            </a:pPr>
            <a:r>
              <a:rPr lang="en-US" altLang="is-IS" noProof="1"/>
              <a:t>Auknar kröfur eru gerðar til þjálfaramenntunar sbr. Reglugerð KSÍ um menntun knattspyrnuþjálfara (samþykkt í ágúst 2019) - leyfisreglugerðin er uppfærð með tilliti til þess, sbr.:</a:t>
            </a:r>
            <a:endParaRPr lang="en-GB" altLang="is-IS" noProof="1"/>
          </a:p>
          <a:p>
            <a:pPr eaLnBrk="1" hangingPunct="1">
              <a:lnSpc>
                <a:spcPct val="90000"/>
              </a:lnSpc>
            </a:pPr>
            <a:endParaRPr lang="en-GB" altLang="is-IS" b="1" noProof="1"/>
          </a:p>
          <a:p>
            <a:pPr eaLnBrk="1" hangingPunct="1">
              <a:lnSpc>
                <a:spcPct val="90000"/>
              </a:lnSpc>
            </a:pPr>
            <a:r>
              <a:rPr lang="en-GB" altLang="is-IS" b="1" noProof="1"/>
              <a:t>Grein 39 </a:t>
            </a:r>
            <a:r>
              <a:rPr lang="en-GB" altLang="is-IS" noProof="1"/>
              <a:t>– Aðstoðarþjálfari meistaraflokks skal nú hafa lokið þjálfarastigi KSÍ V, og nær það líka til félaga í 1. deild sem eru með aðstoðarþjálfara, og</a:t>
            </a:r>
          </a:p>
        </p:txBody>
      </p:sp>
    </p:spTree>
    <p:extLst>
      <p:ext uri="{BB962C8B-B14F-4D97-AF65-F5344CB8AC3E}">
        <p14:creationId xmlns:p14="http://schemas.microsoft.com/office/powerpoint/2010/main" val="1064468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75520" y="188914"/>
            <a:ext cx="10081120" cy="1150937"/>
          </a:xfrm>
        </p:spPr>
        <p:txBody>
          <a:bodyPr/>
          <a:lstStyle/>
          <a:p>
            <a:pPr eaLnBrk="1" hangingPunct="1">
              <a:defRPr/>
            </a:pPr>
            <a:r>
              <a:rPr lang="is-IS" dirty="0"/>
              <a:t>KSÍ-reglugerð –</a:t>
            </a:r>
            <a:br>
              <a:rPr lang="is-IS" dirty="0"/>
            </a:br>
            <a:r>
              <a:rPr lang="is-IS" dirty="0"/>
              <a:t>Aðrar efnislegar breytingar</a:t>
            </a:r>
          </a:p>
        </p:txBody>
      </p:sp>
      <p:sp>
        <p:nvSpPr>
          <p:cNvPr id="7171" name="Rectangle 4"/>
          <p:cNvSpPr>
            <a:spLocks noGrp="1" noChangeArrowheads="1"/>
          </p:cNvSpPr>
          <p:nvPr>
            <p:ph type="body" sz="half" idx="2"/>
          </p:nvPr>
        </p:nvSpPr>
        <p:spPr>
          <a:xfrm>
            <a:off x="461374" y="1988840"/>
            <a:ext cx="11269252" cy="3024336"/>
          </a:xfrm>
        </p:spPr>
        <p:txBody>
          <a:bodyPr/>
          <a:lstStyle/>
          <a:p>
            <a:pPr eaLnBrk="1" hangingPunct="1">
              <a:lnSpc>
                <a:spcPct val="90000"/>
              </a:lnSpc>
            </a:pPr>
            <a:r>
              <a:rPr lang="en-GB" altLang="is-IS" b="1" noProof="1"/>
              <a:t>Grein 42</a:t>
            </a:r>
            <a:r>
              <a:rPr lang="en-GB" altLang="is-IS" noProof="1"/>
              <a:t> – Þar er kveðið á um kröfur til aðalþjálfara 2., 3.  og 4. fl., sem verða nú allir að vera með KSÍ V, en aðstoðarþjálfarar þeirra a.m.k. með KSÍ B (2. fl.), eða KSÍ II (3. og 4. fl.) – loks er gerð krafa um að þjálfarar 5. og 6. fl. hafi lokið KSÍ B</a:t>
            </a:r>
          </a:p>
          <a:p>
            <a:pPr marL="0" indent="0" eaLnBrk="1" hangingPunct="1">
              <a:lnSpc>
                <a:spcPct val="90000"/>
              </a:lnSpc>
              <a:buNone/>
            </a:pPr>
            <a:endParaRPr lang="en-GB" altLang="is-IS" noProof="1"/>
          </a:p>
          <a:p>
            <a:pPr eaLnBrk="1" hangingPunct="1">
              <a:lnSpc>
                <a:spcPct val="90000"/>
              </a:lnSpc>
            </a:pPr>
            <a:r>
              <a:rPr lang="en-US" altLang="is-IS" noProof="1"/>
              <a:t>S</a:t>
            </a:r>
            <a:r>
              <a:rPr lang="en-GB" altLang="is-IS" noProof="1"/>
              <a:t>ambærilegar kröfur eru gerðar í viðauka 7 fyrir konur</a:t>
            </a:r>
          </a:p>
          <a:p>
            <a:pPr eaLnBrk="1" hangingPunct="1">
              <a:lnSpc>
                <a:spcPct val="90000"/>
              </a:lnSpc>
            </a:pPr>
            <a:endParaRPr lang="en-GB" altLang="is-IS" noProof="1"/>
          </a:p>
        </p:txBody>
      </p:sp>
    </p:spTree>
    <p:extLst>
      <p:ext uri="{BB962C8B-B14F-4D97-AF65-F5344CB8AC3E}">
        <p14:creationId xmlns:p14="http://schemas.microsoft.com/office/powerpoint/2010/main" val="450782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75520" y="188914"/>
            <a:ext cx="10081120" cy="1150937"/>
          </a:xfrm>
        </p:spPr>
        <p:txBody>
          <a:bodyPr/>
          <a:lstStyle/>
          <a:p>
            <a:pPr eaLnBrk="1" hangingPunct="1">
              <a:defRPr/>
            </a:pPr>
            <a:r>
              <a:rPr lang="is-IS" dirty="0"/>
              <a:t>KSÍ-reglugerð – </a:t>
            </a:r>
            <a:br>
              <a:rPr lang="is-IS" dirty="0"/>
            </a:br>
            <a:r>
              <a:rPr lang="is-IS" dirty="0"/>
              <a:t>Breytingar í farvatninu</a:t>
            </a:r>
          </a:p>
        </p:txBody>
      </p:sp>
      <p:sp>
        <p:nvSpPr>
          <p:cNvPr id="7171" name="Rectangle 4"/>
          <p:cNvSpPr>
            <a:spLocks noGrp="1" noChangeArrowheads="1"/>
          </p:cNvSpPr>
          <p:nvPr>
            <p:ph type="body" sz="half" idx="2"/>
          </p:nvPr>
        </p:nvSpPr>
        <p:spPr>
          <a:xfrm>
            <a:off x="587388" y="2420888"/>
            <a:ext cx="11017224" cy="2016224"/>
          </a:xfrm>
        </p:spPr>
        <p:txBody>
          <a:bodyPr/>
          <a:lstStyle/>
          <a:p>
            <a:pPr eaLnBrk="1" hangingPunct="1">
              <a:lnSpc>
                <a:spcPct val="90000"/>
              </a:lnSpc>
            </a:pPr>
            <a:r>
              <a:rPr lang="en-US" altLang="is-IS" b="1" noProof="1"/>
              <a:t>Leyfiskerfi kvenna:  </a:t>
            </a:r>
            <a:r>
              <a:rPr lang="en-US" altLang="is-IS" noProof="1"/>
              <a:t>Á knattspyrnuþingi í feb. ætlar stjórn KSÍ að leggja fram lagabreytingu, sem miðar að því að leyfiskerfi verði   tekið upp í efstu deild kvenna, en ekki bara fyrir þátttökulið í Meistaradeild kvenna</a:t>
            </a:r>
          </a:p>
        </p:txBody>
      </p:sp>
    </p:spTree>
    <p:extLst>
      <p:ext uri="{BB962C8B-B14F-4D97-AF65-F5344CB8AC3E}">
        <p14:creationId xmlns:p14="http://schemas.microsoft.com/office/powerpoint/2010/main" val="569198138"/>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FrizQuadrata BT"/>
        <a:ea typeface=""/>
        <a:cs typeface=""/>
      </a:majorFont>
      <a:minorFont>
        <a:latin typeface="FrizQuadrata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2493</TotalTime>
  <Words>865</Words>
  <Application>Microsoft Office PowerPoint</Application>
  <PresentationFormat>Widescreen</PresentationFormat>
  <Paragraphs>59</Paragraphs>
  <Slides>13</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FrizQuadrata BT</vt:lpstr>
      <vt:lpstr>Arial</vt:lpstr>
      <vt:lpstr>Default Design</vt:lpstr>
      <vt:lpstr>CorelDRAW</vt:lpstr>
      <vt:lpstr>Leyfisreglugerð KSÍ 2019 - útgáfa 4.2 -</vt:lpstr>
      <vt:lpstr>Breytingar vegna athugasemda UEFA á reglugerð KSÍ</vt:lpstr>
      <vt:lpstr>Breytingar vegna athugasemda UEFA á reglugerð KSÍ</vt:lpstr>
      <vt:lpstr>Hvað vantaði upp á I ?</vt:lpstr>
      <vt:lpstr>Hvað vantaði upp á II ?</vt:lpstr>
      <vt:lpstr>Hvað vantaði upp á III?</vt:lpstr>
      <vt:lpstr>KSÍ-reglugerð – Aðrar efnislegar breytingar</vt:lpstr>
      <vt:lpstr>KSÍ-reglugerð – Aðrar efnislegar breytingar</vt:lpstr>
      <vt:lpstr>KSÍ-reglugerð –  Breytingar í farvatninu</vt:lpstr>
      <vt:lpstr>KSÍ-reglugerð –  Breytingar í farvatninu II</vt:lpstr>
      <vt:lpstr>KSÍ-reglugerð – Athugasemdir við framkvæmd reglugerðar frá PwC</vt:lpstr>
      <vt:lpstr>KSÍ-reglugerð – Athugasemdir við framkvæmd reglugerðar frá PwC</vt:lpstr>
      <vt:lpstr>PowerPoint Presentation</vt:lpstr>
    </vt:vector>
  </TitlesOfParts>
  <Company>Knattspyrnusamband Íslands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Minibanor</dc:subject>
  <dc:creator>Ludvik S. Georgsson</dc:creator>
  <cp:lastModifiedBy>KSÍ - Haukur Hinriksson</cp:lastModifiedBy>
  <cp:revision>220</cp:revision>
  <dcterms:created xsi:type="dcterms:W3CDTF">2001-09-26T09:59:52Z</dcterms:created>
  <dcterms:modified xsi:type="dcterms:W3CDTF">2020-01-07T17:22:37Z</dcterms:modified>
</cp:coreProperties>
</file>